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33"/>
  </p:notesMasterIdLst>
  <p:sldIdLst>
    <p:sldId id="1885" r:id="rId6"/>
    <p:sldId id="1911" r:id="rId7"/>
    <p:sldId id="1905" r:id="rId8"/>
    <p:sldId id="1902" r:id="rId9"/>
    <p:sldId id="1904" r:id="rId10"/>
    <p:sldId id="1910" r:id="rId11"/>
    <p:sldId id="1903" r:id="rId12"/>
    <p:sldId id="1899" r:id="rId13"/>
    <p:sldId id="1916" r:id="rId14"/>
    <p:sldId id="1915" r:id="rId15"/>
    <p:sldId id="1913" r:id="rId16"/>
    <p:sldId id="1901" r:id="rId17"/>
    <p:sldId id="1900" r:id="rId18"/>
    <p:sldId id="1917" r:id="rId19"/>
    <p:sldId id="1888" r:id="rId20"/>
    <p:sldId id="1889" r:id="rId21"/>
    <p:sldId id="1893" r:id="rId22"/>
    <p:sldId id="1897" r:id="rId23"/>
    <p:sldId id="1892" r:id="rId24"/>
    <p:sldId id="1894" r:id="rId25"/>
    <p:sldId id="1895" r:id="rId26"/>
    <p:sldId id="1898" r:id="rId27"/>
    <p:sldId id="1909" r:id="rId28"/>
    <p:sldId id="1908" r:id="rId29"/>
    <p:sldId id="1906" r:id="rId30"/>
    <p:sldId id="1907" r:id="rId31"/>
    <p:sldId id="18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DC5"/>
    <a:srgbClr val="E4E4E4"/>
    <a:srgbClr val="203864"/>
    <a:srgbClr val="555555"/>
    <a:srgbClr val="F2F2F2"/>
    <a:srgbClr val="404040"/>
    <a:srgbClr val="FFC000"/>
    <a:srgbClr val="E6E6E6"/>
    <a:srgbClr val="000000"/>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1" autoAdjust="0"/>
    <p:restoredTop sz="94655" autoAdjust="0"/>
  </p:normalViewPr>
  <p:slideViewPr>
    <p:cSldViewPr snapToGrid="0">
      <p:cViewPr>
        <p:scale>
          <a:sx n="100" d="100"/>
          <a:sy n="100" d="100"/>
        </p:scale>
        <p:origin x="1738" y="669"/>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3/23/2023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3/23/2023</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3/23/2023</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04172"/>
              <a:ext cx="1486280" cy="430887"/>
            </a:xfrm>
            <a:prstGeom prst="rect">
              <a:avLst/>
            </a:prstGeom>
            <a:noFill/>
          </p:spPr>
          <p:txBody>
            <a:bodyPr wrap="square" rtlCol="0" anchor="ctr">
              <a:spAutoFit/>
            </a:bodyPr>
            <a:lstStyle/>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88811"/>
              <a:ext cx="1486280" cy="261610"/>
            </a:xfrm>
            <a:prstGeom prst="rect">
              <a:avLst/>
            </a:prstGeom>
            <a:noFill/>
          </p:spPr>
          <p:txBody>
            <a:bodyPr wrap="square" rtlCol="0" anchor="ctr">
              <a:spAutoFit/>
            </a:bodyPr>
            <a:lstStyle/>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8453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a:latin typeface="Bradley Hand ITC" panose="03070402050302030203" pitchFamily="66" charset="0"/>
                </a:rPr>
                <a:t>Backend</a:t>
              </a: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a:latin typeface="Bradley Hand ITC" panose="03070402050302030203" pitchFamily="66" charset="0"/>
                </a:rPr>
                <a:t>Frontend</a:t>
              </a: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081062"/>
              <a:ext cx="1486280" cy="677108"/>
            </a:xfrm>
            <a:prstGeom prst="rect">
              <a:avLst/>
            </a:prstGeom>
            <a:noFill/>
          </p:spPr>
          <p:txBody>
            <a:bodyPr wrap="square" rtlCol="0" anchor="ctr">
              <a:spAutoFit/>
            </a:bodyPr>
            <a:lstStyle/>
            <a:p>
              <a:pPr algn="ctr"/>
              <a:r>
                <a:rPr lang="es-ES" sz="1600" b="1" dirty="0">
                  <a:latin typeface="Bradley Hand ITC" panose="03070402050302030203" pitchFamily="66" charset="0"/>
                </a:rPr>
                <a:t>Angular</a:t>
              </a:r>
            </a:p>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SpringBoot</a:t>
              </a:r>
            </a:p>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6024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Service</a:t>
              </a: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Controller</a:t>
              </a:r>
            </a:p>
            <a:p>
              <a:pPr algn="ctr"/>
              <a:r>
                <a:rPr lang="es-ES" sz="1200" i="1" dirty="0">
                  <a:latin typeface="+mj-lt"/>
                </a:rPr>
                <a:t>Endpoint</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F136150-F929-457C-B18B-103C9C398CDA}"/>
              </a:ext>
            </a:extLst>
          </p:cNvPr>
          <p:cNvGrpSpPr/>
          <p:nvPr/>
        </p:nvGrpSpPr>
        <p:grpSpPr>
          <a:xfrm rot="7805805">
            <a:off x="6967070" y="187604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5061778" y="786934"/>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Eureka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2539593" y="2794361"/>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Gateway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864614" y="2968335"/>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3848859">
            <a:off x="4216731" y="169556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1897006" y="2880137"/>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Picture Placeholder Background">
            <a:extLst>
              <a:ext uri="{FF2B5EF4-FFF2-40B4-BE49-F238E27FC236}">
                <a16:creationId xmlns:a16="http://schemas.microsoft.com/office/drawing/2014/main" id="{7F219665-D636-4513-E4FB-C4234476F810}"/>
              </a:ext>
            </a:extLst>
          </p:cNvPr>
          <p:cNvSpPr/>
          <p:nvPr/>
        </p:nvSpPr>
        <p:spPr>
          <a:xfrm>
            <a:off x="7556243" y="2615700"/>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Background">
            <a:extLst>
              <a:ext uri="{FF2B5EF4-FFF2-40B4-BE49-F238E27FC236}">
                <a16:creationId xmlns:a16="http://schemas.microsoft.com/office/drawing/2014/main" id="{7D929ED5-73AE-4713-9794-F3DE9E43BD6E}"/>
              </a:ext>
            </a:extLst>
          </p:cNvPr>
          <p:cNvSpPr/>
          <p:nvPr/>
        </p:nvSpPr>
        <p:spPr>
          <a:xfrm>
            <a:off x="7637051" y="2775593"/>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4D4435B1-7A45-2E57-167F-E920C73676EB}"/>
              </a:ext>
            </a:extLst>
          </p:cNvPr>
          <p:cNvGrpSpPr/>
          <p:nvPr/>
        </p:nvGrpSpPr>
        <p:grpSpPr>
          <a:xfrm>
            <a:off x="7760387" y="2935486"/>
            <a:ext cx="1486280" cy="895482"/>
            <a:chOff x="2455481" y="2981259"/>
            <a:chExt cx="1486280" cy="895482"/>
          </a:xfrm>
        </p:grpSpPr>
        <p:sp>
          <p:nvSpPr>
            <p:cNvPr id="18" name="Picture Placeholder Background">
              <a:extLst>
                <a:ext uri="{FF2B5EF4-FFF2-40B4-BE49-F238E27FC236}">
                  <a16:creationId xmlns:a16="http://schemas.microsoft.com/office/drawing/2014/main" id="{DCEFA649-40FC-BD08-3C77-22213D66D9D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4896143-65EC-D79D-E473-9AF1DEF9DB43}"/>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Micro servicios</a:t>
              </a:r>
            </a:p>
          </p:txBody>
        </p:sp>
      </p:grpSp>
      <p:sp>
        <p:nvSpPr>
          <p:cNvPr id="77" name="TextBox 76">
            <a:extLst>
              <a:ext uri="{FF2B5EF4-FFF2-40B4-BE49-F238E27FC236}">
                <a16:creationId xmlns:a16="http://schemas.microsoft.com/office/drawing/2014/main" id="{4D0F0886-4F06-3F41-3818-55ACA5E5F7CE}"/>
              </a:ext>
            </a:extLst>
          </p:cNvPr>
          <p:cNvSpPr txBox="1"/>
          <p:nvPr/>
        </p:nvSpPr>
        <p:spPr>
          <a:xfrm>
            <a:off x="4704764" y="276708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78" name="TextBox 77">
            <a:extLst>
              <a:ext uri="{FF2B5EF4-FFF2-40B4-BE49-F238E27FC236}">
                <a16:creationId xmlns:a16="http://schemas.microsoft.com/office/drawing/2014/main" id="{33321A09-B7B7-ACB0-064E-D403E5FB348A}"/>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sp>
        <p:nvSpPr>
          <p:cNvPr id="79" name="TextBox 78">
            <a:extLst>
              <a:ext uri="{FF2B5EF4-FFF2-40B4-BE49-F238E27FC236}">
                <a16:creationId xmlns:a16="http://schemas.microsoft.com/office/drawing/2014/main" id="{732C7BD3-CDC1-EE3A-0EB0-B9855D363698}"/>
              </a:ext>
            </a:extLst>
          </p:cNvPr>
          <p:cNvSpPr txBox="1"/>
          <p:nvPr/>
        </p:nvSpPr>
        <p:spPr>
          <a:xfrm>
            <a:off x="2539593" y="183365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sp>
        <p:nvSpPr>
          <p:cNvPr id="80" name="TextBox 79">
            <a:extLst>
              <a:ext uri="{FF2B5EF4-FFF2-40B4-BE49-F238E27FC236}">
                <a16:creationId xmlns:a16="http://schemas.microsoft.com/office/drawing/2014/main" id="{1393084F-4577-0AE2-B21B-3A6560E6CA36}"/>
              </a:ext>
            </a:extLst>
          </p:cNvPr>
          <p:cNvSpPr txBox="1"/>
          <p:nvPr/>
        </p:nvSpPr>
        <p:spPr>
          <a:xfrm>
            <a:off x="6524052" y="202965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grpSp>
        <p:nvGrpSpPr>
          <p:cNvPr id="81" name="Group 80">
            <a:extLst>
              <a:ext uri="{FF2B5EF4-FFF2-40B4-BE49-F238E27FC236}">
                <a16:creationId xmlns:a16="http://schemas.microsoft.com/office/drawing/2014/main" id="{7EE97B2C-5E3F-974E-7257-766132EA690B}"/>
              </a:ext>
            </a:extLst>
          </p:cNvPr>
          <p:cNvGrpSpPr/>
          <p:nvPr/>
        </p:nvGrpSpPr>
        <p:grpSpPr>
          <a:xfrm rot="3014633">
            <a:off x="4489304" y="1933540"/>
            <a:ext cx="159466" cy="705161"/>
            <a:chOff x="1871469" y="2099948"/>
            <a:chExt cx="159466" cy="705161"/>
          </a:xfrm>
          <a:solidFill>
            <a:schemeClr val="accent1">
              <a:lumMod val="50000"/>
            </a:schemeClr>
          </a:solidFill>
        </p:grpSpPr>
        <p:sp>
          <p:nvSpPr>
            <p:cNvPr id="82" name="Slider Line">
              <a:extLst>
                <a:ext uri="{FF2B5EF4-FFF2-40B4-BE49-F238E27FC236}">
                  <a16:creationId xmlns:a16="http://schemas.microsoft.com/office/drawing/2014/main" id="{CE15EA9E-0E95-8B7A-AE97-693D006E36C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83" name="Group 82">
              <a:extLst>
                <a:ext uri="{FF2B5EF4-FFF2-40B4-BE49-F238E27FC236}">
                  <a16:creationId xmlns:a16="http://schemas.microsoft.com/office/drawing/2014/main" id="{735350C9-1D89-B495-3B4C-C441AF2E3ADB}"/>
                </a:ext>
              </a:extLst>
            </p:cNvPr>
            <p:cNvGrpSpPr/>
            <p:nvPr/>
          </p:nvGrpSpPr>
          <p:grpSpPr>
            <a:xfrm flipV="1">
              <a:off x="1871469" y="2517109"/>
              <a:ext cx="159466" cy="288000"/>
              <a:chOff x="4755026" y="2347090"/>
              <a:chExt cx="159466" cy="288000"/>
            </a:xfrm>
            <a:grpFill/>
          </p:grpSpPr>
          <p:sp>
            <p:nvSpPr>
              <p:cNvPr id="84" name="Slider Line">
                <a:extLst>
                  <a:ext uri="{FF2B5EF4-FFF2-40B4-BE49-F238E27FC236}">
                    <a16:creationId xmlns:a16="http://schemas.microsoft.com/office/drawing/2014/main" id="{C2F67AC8-88D1-E832-83FE-6F1B6E426328}"/>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85" name="Slider Line">
                <a:extLst>
                  <a:ext uri="{FF2B5EF4-FFF2-40B4-BE49-F238E27FC236}">
                    <a16:creationId xmlns:a16="http://schemas.microsoft.com/office/drawing/2014/main" id="{B16C9270-A9D2-66A8-CBF8-395EED424E0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86" name="TextBox 85">
            <a:extLst>
              <a:ext uri="{FF2B5EF4-FFF2-40B4-BE49-F238E27FC236}">
                <a16:creationId xmlns:a16="http://schemas.microsoft.com/office/drawing/2014/main" id="{2C14DD2A-723B-8D9B-0C30-C3B33DD5E5CA}"/>
              </a:ext>
            </a:extLst>
          </p:cNvPr>
          <p:cNvSpPr txBox="1"/>
          <p:nvPr/>
        </p:nvSpPr>
        <p:spPr>
          <a:xfrm>
            <a:off x="4134795" y="219267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Catálogo micros</a:t>
            </a:r>
          </a:p>
        </p:txBody>
      </p:sp>
      <p:grpSp>
        <p:nvGrpSpPr>
          <p:cNvPr id="91" name="Group 90">
            <a:extLst>
              <a:ext uri="{FF2B5EF4-FFF2-40B4-BE49-F238E27FC236}">
                <a16:creationId xmlns:a16="http://schemas.microsoft.com/office/drawing/2014/main" id="{5804596C-FB21-C506-7B2C-FEEB5E5ACFAB}"/>
              </a:ext>
            </a:extLst>
          </p:cNvPr>
          <p:cNvGrpSpPr/>
          <p:nvPr/>
        </p:nvGrpSpPr>
        <p:grpSpPr>
          <a:xfrm rot="16200000">
            <a:off x="5806449" y="2255899"/>
            <a:ext cx="152974" cy="1722694"/>
            <a:chOff x="2120908" y="1633273"/>
            <a:chExt cx="162606" cy="1738509"/>
          </a:xfrm>
          <a:solidFill>
            <a:schemeClr val="accent1">
              <a:lumMod val="50000"/>
            </a:schemeClr>
          </a:solidFill>
        </p:grpSpPr>
        <p:sp>
          <p:nvSpPr>
            <p:cNvPr id="92" name="Slider Line">
              <a:extLst>
                <a:ext uri="{FF2B5EF4-FFF2-40B4-BE49-F238E27FC236}">
                  <a16:creationId xmlns:a16="http://schemas.microsoft.com/office/drawing/2014/main" id="{66A4E5CA-F248-98EE-3C7D-124B1D1BEFF2}"/>
                </a:ext>
              </a:extLst>
            </p:cNvPr>
            <p:cNvSpPr/>
            <p:nvPr/>
          </p:nvSpPr>
          <p:spPr>
            <a:xfrm rot="5400000">
              <a:off x="1457345" y="2364048"/>
              <a:ext cx="1510148" cy="48598"/>
            </a:xfrm>
            <a:custGeom>
              <a:avLst/>
              <a:gdLst>
                <a:gd name="connsiteX0" fmla="*/ 0 w 1496411"/>
                <a:gd name="connsiteY0" fmla="*/ 22860 h 45719"/>
                <a:gd name="connsiteX1" fmla="*/ 22860 w 1496411"/>
                <a:gd name="connsiteY1" fmla="*/ 0 h 45719"/>
                <a:gd name="connsiteX2" fmla="*/ 491917 w 1496411"/>
                <a:gd name="connsiteY2" fmla="*/ 0 h 45719"/>
                <a:gd name="connsiteX3" fmla="*/ 1004495 w 1496411"/>
                <a:gd name="connsiteY3" fmla="*/ 0 h 45719"/>
                <a:gd name="connsiteX4" fmla="*/ 1473552 w 1496411"/>
                <a:gd name="connsiteY4" fmla="*/ 0 h 45719"/>
                <a:gd name="connsiteX5" fmla="*/ 1496412 w 1496411"/>
                <a:gd name="connsiteY5" fmla="*/ 22860 h 45719"/>
                <a:gd name="connsiteX6" fmla="*/ 1496411 w 1496411"/>
                <a:gd name="connsiteY6" fmla="*/ 22860 h 45719"/>
                <a:gd name="connsiteX7" fmla="*/ 1473551 w 1496411"/>
                <a:gd name="connsiteY7" fmla="*/ 45720 h 45719"/>
                <a:gd name="connsiteX8" fmla="*/ 1019001 w 1496411"/>
                <a:gd name="connsiteY8" fmla="*/ 45720 h 45719"/>
                <a:gd name="connsiteX9" fmla="*/ 564451 w 1496411"/>
                <a:gd name="connsiteY9" fmla="*/ 45719 h 45719"/>
                <a:gd name="connsiteX10" fmla="*/ 22860 w 1496411"/>
                <a:gd name="connsiteY10" fmla="*/ 45719 h 45719"/>
                <a:gd name="connsiteX11" fmla="*/ 0 w 1496411"/>
                <a:gd name="connsiteY11" fmla="*/ 22859 h 45719"/>
                <a:gd name="connsiteX12" fmla="*/ 0 w 149641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411" h="45719" fill="none" extrusionOk="0">
                  <a:moveTo>
                    <a:pt x="0" y="22860"/>
                  </a:moveTo>
                  <a:cubicBezTo>
                    <a:pt x="-290" y="11805"/>
                    <a:pt x="10350" y="642"/>
                    <a:pt x="22860" y="0"/>
                  </a:cubicBezTo>
                  <a:cubicBezTo>
                    <a:pt x="133106" y="-11701"/>
                    <a:pt x="339297" y="12632"/>
                    <a:pt x="491917" y="0"/>
                  </a:cubicBezTo>
                  <a:cubicBezTo>
                    <a:pt x="644537" y="-12632"/>
                    <a:pt x="855179" y="15994"/>
                    <a:pt x="1004495" y="0"/>
                  </a:cubicBezTo>
                  <a:cubicBezTo>
                    <a:pt x="1153811" y="-15994"/>
                    <a:pt x="1285710" y="-10022"/>
                    <a:pt x="1473552" y="0"/>
                  </a:cubicBezTo>
                  <a:cubicBezTo>
                    <a:pt x="1484642" y="270"/>
                    <a:pt x="1494426" y="11044"/>
                    <a:pt x="1496412" y="22860"/>
                  </a:cubicBezTo>
                  <a:lnTo>
                    <a:pt x="1496411" y="22860"/>
                  </a:lnTo>
                  <a:cubicBezTo>
                    <a:pt x="1499039" y="36124"/>
                    <a:pt x="1486423" y="45404"/>
                    <a:pt x="1473551" y="45720"/>
                  </a:cubicBezTo>
                  <a:cubicBezTo>
                    <a:pt x="1351162" y="49001"/>
                    <a:pt x="1237177" y="28916"/>
                    <a:pt x="1019001" y="45720"/>
                  </a:cubicBezTo>
                  <a:cubicBezTo>
                    <a:pt x="800825" y="62524"/>
                    <a:pt x="786871" y="37659"/>
                    <a:pt x="564451" y="45719"/>
                  </a:cubicBezTo>
                  <a:cubicBezTo>
                    <a:pt x="342031" y="53779"/>
                    <a:pt x="278358" y="24590"/>
                    <a:pt x="22860" y="45719"/>
                  </a:cubicBezTo>
                  <a:cubicBezTo>
                    <a:pt x="9441" y="47655"/>
                    <a:pt x="2554" y="33912"/>
                    <a:pt x="0" y="22859"/>
                  </a:cubicBezTo>
                  <a:lnTo>
                    <a:pt x="0" y="22860"/>
                  </a:lnTo>
                  <a:close/>
                </a:path>
                <a:path w="1496411" h="45719" stroke="0" extrusionOk="0">
                  <a:moveTo>
                    <a:pt x="0" y="22860"/>
                  </a:moveTo>
                  <a:cubicBezTo>
                    <a:pt x="-991" y="9665"/>
                    <a:pt x="10284" y="-1501"/>
                    <a:pt x="22860" y="0"/>
                  </a:cubicBezTo>
                  <a:cubicBezTo>
                    <a:pt x="209208" y="-16390"/>
                    <a:pt x="292059" y="-4534"/>
                    <a:pt x="535438" y="0"/>
                  </a:cubicBezTo>
                  <a:cubicBezTo>
                    <a:pt x="778817" y="4534"/>
                    <a:pt x="927505" y="-25068"/>
                    <a:pt x="1048016" y="0"/>
                  </a:cubicBezTo>
                  <a:cubicBezTo>
                    <a:pt x="1168527" y="25068"/>
                    <a:pt x="1367079" y="-5261"/>
                    <a:pt x="1473552" y="0"/>
                  </a:cubicBezTo>
                  <a:cubicBezTo>
                    <a:pt x="1484972" y="-1655"/>
                    <a:pt x="1495838" y="9929"/>
                    <a:pt x="1496412" y="22860"/>
                  </a:cubicBezTo>
                  <a:lnTo>
                    <a:pt x="1496411" y="22860"/>
                  </a:lnTo>
                  <a:cubicBezTo>
                    <a:pt x="1496936" y="33216"/>
                    <a:pt x="1484367" y="46798"/>
                    <a:pt x="1473551" y="45720"/>
                  </a:cubicBezTo>
                  <a:cubicBezTo>
                    <a:pt x="1250594" y="33971"/>
                    <a:pt x="1178596" y="53461"/>
                    <a:pt x="1004494" y="45720"/>
                  </a:cubicBezTo>
                  <a:cubicBezTo>
                    <a:pt x="830392" y="37978"/>
                    <a:pt x="742517" y="22301"/>
                    <a:pt x="506424" y="45719"/>
                  </a:cubicBezTo>
                  <a:cubicBezTo>
                    <a:pt x="270331" y="69137"/>
                    <a:pt x="249349" y="37896"/>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93" name="Group 92">
              <a:extLst>
                <a:ext uri="{FF2B5EF4-FFF2-40B4-BE49-F238E27FC236}">
                  <a16:creationId xmlns:a16="http://schemas.microsoft.com/office/drawing/2014/main" id="{598D2AE1-5506-C26C-1C89-0AC1A1F8A3DF}"/>
                </a:ext>
              </a:extLst>
            </p:cNvPr>
            <p:cNvGrpSpPr/>
            <p:nvPr/>
          </p:nvGrpSpPr>
          <p:grpSpPr>
            <a:xfrm flipV="1">
              <a:off x="2120908" y="3083782"/>
              <a:ext cx="162606" cy="288000"/>
              <a:chOff x="5004465" y="1780417"/>
              <a:chExt cx="162606" cy="288000"/>
            </a:xfrm>
            <a:grpFill/>
          </p:grpSpPr>
          <p:sp>
            <p:nvSpPr>
              <p:cNvPr id="94" name="Slider Line">
                <a:extLst>
                  <a:ext uri="{FF2B5EF4-FFF2-40B4-BE49-F238E27FC236}">
                    <a16:creationId xmlns:a16="http://schemas.microsoft.com/office/drawing/2014/main" id="{212833C6-B30F-1CEF-8D72-42E9B2CAB210}"/>
                  </a:ext>
                </a:extLst>
              </p:cNvPr>
              <p:cNvSpPr/>
              <p:nvPr/>
            </p:nvSpPr>
            <p:spPr>
              <a:xfrm rot="7078780">
                <a:off x="4902763" y="1887027"/>
                <a:ext cx="252001" cy="48598"/>
              </a:xfrm>
              <a:custGeom>
                <a:avLst/>
                <a:gdLst>
                  <a:gd name="connsiteX0" fmla="*/ 0 w 249709"/>
                  <a:gd name="connsiteY0" fmla="*/ 22860 h 45719"/>
                  <a:gd name="connsiteX1" fmla="*/ 22860 w 249709"/>
                  <a:gd name="connsiteY1" fmla="*/ 0 h 45719"/>
                  <a:gd name="connsiteX2" fmla="*/ 226850 w 249709"/>
                  <a:gd name="connsiteY2" fmla="*/ 0 h 45719"/>
                  <a:gd name="connsiteX3" fmla="*/ 249710 w 249709"/>
                  <a:gd name="connsiteY3" fmla="*/ 22860 h 45719"/>
                  <a:gd name="connsiteX4" fmla="*/ 249709 w 249709"/>
                  <a:gd name="connsiteY4" fmla="*/ 22860 h 45719"/>
                  <a:gd name="connsiteX5" fmla="*/ 226849 w 249709"/>
                  <a:gd name="connsiteY5" fmla="*/ 45720 h 45719"/>
                  <a:gd name="connsiteX6" fmla="*/ 22860 w 249709"/>
                  <a:gd name="connsiteY6" fmla="*/ 45719 h 45719"/>
                  <a:gd name="connsiteX7" fmla="*/ 0 w 249709"/>
                  <a:gd name="connsiteY7" fmla="*/ 22859 h 45719"/>
                  <a:gd name="connsiteX8" fmla="*/ 0 w 249709"/>
                  <a:gd name="connsiteY8"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09" h="45719" fill="none" extrusionOk="0">
                    <a:moveTo>
                      <a:pt x="0" y="22860"/>
                    </a:moveTo>
                    <a:cubicBezTo>
                      <a:pt x="378" y="10926"/>
                      <a:pt x="9290" y="-188"/>
                      <a:pt x="22860" y="0"/>
                    </a:cubicBezTo>
                    <a:cubicBezTo>
                      <a:pt x="66459" y="2556"/>
                      <a:pt x="137944" y="-192"/>
                      <a:pt x="226850" y="0"/>
                    </a:cubicBezTo>
                    <a:cubicBezTo>
                      <a:pt x="240148" y="-2144"/>
                      <a:pt x="250017" y="9629"/>
                      <a:pt x="249710" y="22860"/>
                    </a:cubicBezTo>
                    <a:lnTo>
                      <a:pt x="249709" y="22860"/>
                    </a:lnTo>
                    <a:cubicBezTo>
                      <a:pt x="250617" y="35630"/>
                      <a:pt x="237274" y="45066"/>
                      <a:pt x="226849" y="45720"/>
                    </a:cubicBezTo>
                    <a:cubicBezTo>
                      <a:pt x="155482" y="37359"/>
                      <a:pt x="101116" y="44530"/>
                      <a:pt x="22860" y="45719"/>
                    </a:cubicBezTo>
                    <a:cubicBezTo>
                      <a:pt x="9800" y="45280"/>
                      <a:pt x="-570" y="36288"/>
                      <a:pt x="0" y="22859"/>
                    </a:cubicBezTo>
                    <a:lnTo>
                      <a:pt x="0" y="22860"/>
                    </a:lnTo>
                    <a:close/>
                  </a:path>
                  <a:path w="249709" h="45719" stroke="0" extrusionOk="0">
                    <a:moveTo>
                      <a:pt x="0" y="22860"/>
                    </a:moveTo>
                    <a:cubicBezTo>
                      <a:pt x="-991" y="9665"/>
                      <a:pt x="10284" y="-1501"/>
                      <a:pt x="22860" y="0"/>
                    </a:cubicBezTo>
                    <a:cubicBezTo>
                      <a:pt x="112735" y="-3035"/>
                      <a:pt x="181555" y="1539"/>
                      <a:pt x="226850" y="0"/>
                    </a:cubicBezTo>
                    <a:cubicBezTo>
                      <a:pt x="237977" y="25"/>
                      <a:pt x="249211" y="11577"/>
                      <a:pt x="249710" y="22860"/>
                    </a:cubicBezTo>
                    <a:lnTo>
                      <a:pt x="249709" y="22860"/>
                    </a:lnTo>
                    <a:cubicBezTo>
                      <a:pt x="247217" y="35016"/>
                      <a:pt x="238269" y="44065"/>
                      <a:pt x="226849" y="45720"/>
                    </a:cubicBezTo>
                    <a:cubicBezTo>
                      <a:pt x="150929" y="55026"/>
                      <a:pt x="72015" y="49553"/>
                      <a:pt x="22860" y="45719"/>
                    </a:cubicBezTo>
                    <a:cubicBezTo>
                      <a:pt x="7415" y="45385"/>
                      <a:pt x="570" y="37039"/>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5" name="Slider Line">
                <a:extLst>
                  <a:ext uri="{FF2B5EF4-FFF2-40B4-BE49-F238E27FC236}">
                    <a16:creationId xmlns:a16="http://schemas.microsoft.com/office/drawing/2014/main" id="{09E5327C-E2D8-16E0-3E38-C5D6EE4E9E09}"/>
                  </a:ext>
                </a:extLst>
              </p:cNvPr>
              <p:cNvSpPr/>
              <p:nvPr/>
            </p:nvSpPr>
            <p:spPr>
              <a:xfrm rot="14521220" flipV="1">
                <a:off x="5005071" y="1906417"/>
                <a:ext cx="288000" cy="36000"/>
              </a:xfrm>
              <a:custGeom>
                <a:avLst/>
                <a:gdLst>
                  <a:gd name="connsiteX0" fmla="*/ 0 w 285380"/>
                  <a:gd name="connsiteY0" fmla="*/ 16934 h 33868"/>
                  <a:gd name="connsiteX1" fmla="*/ 16934 w 285380"/>
                  <a:gd name="connsiteY1" fmla="*/ 0 h 33868"/>
                  <a:gd name="connsiteX2" fmla="*/ 268446 w 285380"/>
                  <a:gd name="connsiteY2" fmla="*/ 0 h 33868"/>
                  <a:gd name="connsiteX3" fmla="*/ 285380 w 285380"/>
                  <a:gd name="connsiteY3" fmla="*/ 16934 h 33868"/>
                  <a:gd name="connsiteX4" fmla="*/ 285380 w 285380"/>
                  <a:gd name="connsiteY4" fmla="*/ 16934 h 33868"/>
                  <a:gd name="connsiteX5" fmla="*/ 268446 w 285380"/>
                  <a:gd name="connsiteY5" fmla="*/ 33868 h 33868"/>
                  <a:gd name="connsiteX6" fmla="*/ 16934 w 285380"/>
                  <a:gd name="connsiteY6" fmla="*/ 33868 h 33868"/>
                  <a:gd name="connsiteX7" fmla="*/ 0 w 285380"/>
                  <a:gd name="connsiteY7" fmla="*/ 16934 h 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380" h="33868" fill="none" extrusionOk="0">
                    <a:moveTo>
                      <a:pt x="0" y="16934"/>
                    </a:moveTo>
                    <a:cubicBezTo>
                      <a:pt x="1034" y="9470"/>
                      <a:pt x="6961" y="-123"/>
                      <a:pt x="16934" y="0"/>
                    </a:cubicBezTo>
                    <a:cubicBezTo>
                      <a:pt x="85918" y="10860"/>
                      <a:pt x="202134" y="-9500"/>
                      <a:pt x="268446" y="0"/>
                    </a:cubicBezTo>
                    <a:cubicBezTo>
                      <a:pt x="278113" y="-1003"/>
                      <a:pt x="285524" y="7296"/>
                      <a:pt x="285380" y="16934"/>
                    </a:cubicBezTo>
                    <a:lnTo>
                      <a:pt x="285380" y="16934"/>
                    </a:lnTo>
                    <a:cubicBezTo>
                      <a:pt x="286139" y="26407"/>
                      <a:pt x="276747" y="33556"/>
                      <a:pt x="268446" y="33868"/>
                    </a:cubicBezTo>
                    <a:cubicBezTo>
                      <a:pt x="156827" y="45778"/>
                      <a:pt x="70220" y="28912"/>
                      <a:pt x="16934" y="33868"/>
                    </a:cubicBezTo>
                    <a:cubicBezTo>
                      <a:pt x="7197" y="33480"/>
                      <a:pt x="-164" y="26518"/>
                      <a:pt x="0" y="16934"/>
                    </a:cubicBezTo>
                    <a:close/>
                  </a:path>
                  <a:path w="285380" h="33868" stroke="0" extrusionOk="0">
                    <a:moveTo>
                      <a:pt x="0" y="16934"/>
                    </a:moveTo>
                    <a:cubicBezTo>
                      <a:pt x="-1493" y="6724"/>
                      <a:pt x="7641" y="-1813"/>
                      <a:pt x="16934" y="0"/>
                    </a:cubicBezTo>
                    <a:cubicBezTo>
                      <a:pt x="76015" y="-12542"/>
                      <a:pt x="217161" y="2830"/>
                      <a:pt x="268446" y="0"/>
                    </a:cubicBezTo>
                    <a:cubicBezTo>
                      <a:pt x="275846" y="33"/>
                      <a:pt x="284648" y="9552"/>
                      <a:pt x="285380" y="16934"/>
                    </a:cubicBezTo>
                    <a:lnTo>
                      <a:pt x="285380" y="16934"/>
                    </a:lnTo>
                    <a:cubicBezTo>
                      <a:pt x="284844" y="26185"/>
                      <a:pt x="276447" y="32013"/>
                      <a:pt x="268446" y="33868"/>
                    </a:cubicBezTo>
                    <a:cubicBezTo>
                      <a:pt x="183842" y="40365"/>
                      <a:pt x="74850" y="23611"/>
                      <a:pt x="16934" y="33868"/>
                    </a:cubicBezTo>
                    <a:cubicBezTo>
                      <a:pt x="6450" y="33734"/>
                      <a:pt x="86" y="26521"/>
                      <a:pt x="0" y="16934"/>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1" name="Group 110">
            <a:extLst>
              <a:ext uri="{FF2B5EF4-FFF2-40B4-BE49-F238E27FC236}">
                <a16:creationId xmlns:a16="http://schemas.microsoft.com/office/drawing/2014/main" id="{A7D27CFB-D064-538E-275A-2A887632EE4E}"/>
              </a:ext>
            </a:extLst>
          </p:cNvPr>
          <p:cNvGrpSpPr/>
          <p:nvPr/>
        </p:nvGrpSpPr>
        <p:grpSpPr>
          <a:xfrm rot="5400000">
            <a:off x="5678933" y="2180652"/>
            <a:ext cx="159466" cy="1847603"/>
            <a:chOff x="1871469" y="893431"/>
            <a:chExt cx="159466" cy="1911678"/>
          </a:xfrm>
          <a:solidFill>
            <a:schemeClr val="accent1">
              <a:lumMod val="50000"/>
            </a:schemeClr>
          </a:solidFill>
        </p:grpSpPr>
        <p:sp>
          <p:nvSpPr>
            <p:cNvPr id="112" name="Slider Line">
              <a:extLst>
                <a:ext uri="{FF2B5EF4-FFF2-40B4-BE49-F238E27FC236}">
                  <a16:creationId xmlns:a16="http://schemas.microsoft.com/office/drawing/2014/main" id="{4257D95D-FD34-EF20-3DD9-FEB56F69C9FD}"/>
                </a:ext>
              </a:extLst>
            </p:cNvPr>
            <p:cNvSpPr/>
            <p:nvPr/>
          </p:nvSpPr>
          <p:spPr>
            <a:xfrm rot="5400000">
              <a:off x="1028784" y="1797832"/>
              <a:ext cx="1854521" cy="45719"/>
            </a:xfrm>
            <a:custGeom>
              <a:avLst/>
              <a:gdLst>
                <a:gd name="connsiteX0" fmla="*/ 0 w 1792362"/>
                <a:gd name="connsiteY0" fmla="*/ 22860 h 45719"/>
                <a:gd name="connsiteX1" fmla="*/ 22860 w 1792362"/>
                <a:gd name="connsiteY1" fmla="*/ 0 h 45719"/>
                <a:gd name="connsiteX2" fmla="*/ 587608 w 1792362"/>
                <a:gd name="connsiteY2" fmla="*/ 0 h 45719"/>
                <a:gd name="connsiteX3" fmla="*/ 1204755 w 1792362"/>
                <a:gd name="connsiteY3" fmla="*/ 0 h 45719"/>
                <a:gd name="connsiteX4" fmla="*/ 1769503 w 1792362"/>
                <a:gd name="connsiteY4" fmla="*/ 0 h 45719"/>
                <a:gd name="connsiteX5" fmla="*/ 1792363 w 1792362"/>
                <a:gd name="connsiteY5" fmla="*/ 22860 h 45719"/>
                <a:gd name="connsiteX6" fmla="*/ 1792362 w 1792362"/>
                <a:gd name="connsiteY6" fmla="*/ 22860 h 45719"/>
                <a:gd name="connsiteX7" fmla="*/ 1769502 w 1792362"/>
                <a:gd name="connsiteY7" fmla="*/ 45720 h 45719"/>
                <a:gd name="connsiteX8" fmla="*/ 1222221 w 1792362"/>
                <a:gd name="connsiteY8" fmla="*/ 45720 h 45719"/>
                <a:gd name="connsiteX9" fmla="*/ 674940 w 1792362"/>
                <a:gd name="connsiteY9" fmla="*/ 45719 h 45719"/>
                <a:gd name="connsiteX10" fmla="*/ 22860 w 1792362"/>
                <a:gd name="connsiteY10" fmla="*/ 45719 h 45719"/>
                <a:gd name="connsiteX11" fmla="*/ 0 w 1792362"/>
                <a:gd name="connsiteY11" fmla="*/ 22859 h 45719"/>
                <a:gd name="connsiteX12" fmla="*/ 0 w 1792362"/>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2362" h="45719" fill="none" extrusionOk="0">
                  <a:moveTo>
                    <a:pt x="0" y="22860"/>
                  </a:moveTo>
                  <a:cubicBezTo>
                    <a:pt x="-290" y="11805"/>
                    <a:pt x="10350" y="642"/>
                    <a:pt x="22860" y="0"/>
                  </a:cubicBezTo>
                  <a:cubicBezTo>
                    <a:pt x="234843" y="19750"/>
                    <a:pt x="396710" y="7502"/>
                    <a:pt x="587608" y="0"/>
                  </a:cubicBezTo>
                  <a:cubicBezTo>
                    <a:pt x="778506" y="-7502"/>
                    <a:pt x="1050766" y="25171"/>
                    <a:pt x="1204755" y="0"/>
                  </a:cubicBezTo>
                  <a:cubicBezTo>
                    <a:pt x="1358744" y="-25171"/>
                    <a:pt x="1656231" y="19973"/>
                    <a:pt x="1769503" y="0"/>
                  </a:cubicBezTo>
                  <a:cubicBezTo>
                    <a:pt x="1780593" y="270"/>
                    <a:pt x="1790377" y="11044"/>
                    <a:pt x="1792363" y="22860"/>
                  </a:cubicBezTo>
                  <a:lnTo>
                    <a:pt x="1792362" y="22860"/>
                  </a:lnTo>
                  <a:cubicBezTo>
                    <a:pt x="1794990" y="36124"/>
                    <a:pt x="1782374" y="45404"/>
                    <a:pt x="1769502" y="45720"/>
                  </a:cubicBezTo>
                  <a:cubicBezTo>
                    <a:pt x="1645607" y="35180"/>
                    <a:pt x="1479480" y="65272"/>
                    <a:pt x="1222221" y="45720"/>
                  </a:cubicBezTo>
                  <a:cubicBezTo>
                    <a:pt x="964962" y="26167"/>
                    <a:pt x="836572" y="53638"/>
                    <a:pt x="674940" y="45719"/>
                  </a:cubicBezTo>
                  <a:cubicBezTo>
                    <a:pt x="513307" y="37800"/>
                    <a:pt x="267372" y="61778"/>
                    <a:pt x="22860" y="45719"/>
                  </a:cubicBezTo>
                  <a:cubicBezTo>
                    <a:pt x="9441" y="47655"/>
                    <a:pt x="2554" y="33912"/>
                    <a:pt x="0" y="22859"/>
                  </a:cubicBezTo>
                  <a:lnTo>
                    <a:pt x="0" y="22860"/>
                  </a:lnTo>
                  <a:close/>
                </a:path>
                <a:path w="1792362" h="45719" stroke="0" extrusionOk="0">
                  <a:moveTo>
                    <a:pt x="0" y="22860"/>
                  </a:moveTo>
                  <a:cubicBezTo>
                    <a:pt x="-991" y="9665"/>
                    <a:pt x="10284" y="-1501"/>
                    <a:pt x="22860" y="0"/>
                  </a:cubicBezTo>
                  <a:cubicBezTo>
                    <a:pt x="197344" y="-10632"/>
                    <a:pt x="424256" y="-7344"/>
                    <a:pt x="640007" y="0"/>
                  </a:cubicBezTo>
                  <a:cubicBezTo>
                    <a:pt x="855758" y="7344"/>
                    <a:pt x="1025768" y="9941"/>
                    <a:pt x="1257154" y="0"/>
                  </a:cubicBezTo>
                  <a:cubicBezTo>
                    <a:pt x="1488540" y="-9941"/>
                    <a:pt x="1599351" y="-160"/>
                    <a:pt x="1769503" y="0"/>
                  </a:cubicBezTo>
                  <a:cubicBezTo>
                    <a:pt x="1780923" y="-1655"/>
                    <a:pt x="1791789" y="9929"/>
                    <a:pt x="1792363" y="22860"/>
                  </a:cubicBezTo>
                  <a:lnTo>
                    <a:pt x="1792362" y="22860"/>
                  </a:lnTo>
                  <a:cubicBezTo>
                    <a:pt x="1792887" y="33216"/>
                    <a:pt x="1780318" y="46798"/>
                    <a:pt x="1769502" y="45720"/>
                  </a:cubicBezTo>
                  <a:cubicBezTo>
                    <a:pt x="1501028" y="61647"/>
                    <a:pt x="1474095" y="55388"/>
                    <a:pt x="1204754" y="45720"/>
                  </a:cubicBezTo>
                  <a:cubicBezTo>
                    <a:pt x="935413" y="36051"/>
                    <a:pt x="876183" y="64160"/>
                    <a:pt x="605074" y="45719"/>
                  </a:cubicBezTo>
                  <a:cubicBezTo>
                    <a:pt x="333965" y="27278"/>
                    <a:pt x="212059" y="54384"/>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3" name="Group 112">
              <a:extLst>
                <a:ext uri="{FF2B5EF4-FFF2-40B4-BE49-F238E27FC236}">
                  <a16:creationId xmlns:a16="http://schemas.microsoft.com/office/drawing/2014/main" id="{7B73FAF0-B042-E58B-EF81-80D413E911D1}"/>
                </a:ext>
              </a:extLst>
            </p:cNvPr>
            <p:cNvGrpSpPr/>
            <p:nvPr/>
          </p:nvGrpSpPr>
          <p:grpSpPr>
            <a:xfrm flipV="1">
              <a:off x="1871469" y="2517109"/>
              <a:ext cx="159466" cy="288000"/>
              <a:chOff x="4755026" y="2347090"/>
              <a:chExt cx="159466" cy="288000"/>
            </a:xfrm>
            <a:grpFill/>
          </p:grpSpPr>
          <p:sp>
            <p:nvSpPr>
              <p:cNvPr id="114" name="Slider Line">
                <a:extLst>
                  <a:ext uri="{FF2B5EF4-FFF2-40B4-BE49-F238E27FC236}">
                    <a16:creationId xmlns:a16="http://schemas.microsoft.com/office/drawing/2014/main" id="{B782B39B-FFC9-518C-8028-81E9EB5A529D}"/>
                  </a:ext>
                </a:extLst>
              </p:cNvPr>
              <p:cNvSpPr/>
              <p:nvPr/>
            </p:nvSpPr>
            <p:spPr>
              <a:xfrm rot="7078780">
                <a:off x="4647026" y="2473487"/>
                <a:ext cx="252000" cy="36000"/>
              </a:xfrm>
              <a:custGeom>
                <a:avLst/>
                <a:gdLst>
                  <a:gd name="connsiteX0" fmla="*/ 0 w 243554"/>
                  <a:gd name="connsiteY0" fmla="*/ 18000 h 36000"/>
                  <a:gd name="connsiteX1" fmla="*/ 18000 w 243554"/>
                  <a:gd name="connsiteY1" fmla="*/ 0 h 36000"/>
                  <a:gd name="connsiteX2" fmla="*/ 225554 w 243554"/>
                  <a:gd name="connsiteY2" fmla="*/ 0 h 36000"/>
                  <a:gd name="connsiteX3" fmla="*/ 243554 w 243554"/>
                  <a:gd name="connsiteY3" fmla="*/ 18000 h 36000"/>
                  <a:gd name="connsiteX4" fmla="*/ 243554 w 243554"/>
                  <a:gd name="connsiteY4" fmla="*/ 18000 h 36000"/>
                  <a:gd name="connsiteX5" fmla="*/ 225554 w 243554"/>
                  <a:gd name="connsiteY5" fmla="*/ 36000 h 36000"/>
                  <a:gd name="connsiteX6" fmla="*/ 18000 w 243554"/>
                  <a:gd name="connsiteY6" fmla="*/ 36000 h 36000"/>
                  <a:gd name="connsiteX7" fmla="*/ 0 w 24355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554" h="36000" fill="none" extrusionOk="0">
                    <a:moveTo>
                      <a:pt x="0" y="18000"/>
                    </a:moveTo>
                    <a:cubicBezTo>
                      <a:pt x="677" y="9295"/>
                      <a:pt x="6328" y="-344"/>
                      <a:pt x="18000" y="0"/>
                    </a:cubicBezTo>
                    <a:cubicBezTo>
                      <a:pt x="81485" y="3293"/>
                      <a:pt x="136026" y="-6621"/>
                      <a:pt x="225554" y="0"/>
                    </a:cubicBezTo>
                    <a:cubicBezTo>
                      <a:pt x="235770" y="-876"/>
                      <a:pt x="244427" y="6333"/>
                      <a:pt x="243554" y="18000"/>
                    </a:cubicBezTo>
                    <a:lnTo>
                      <a:pt x="243554" y="18000"/>
                    </a:lnTo>
                    <a:cubicBezTo>
                      <a:pt x="244678" y="28121"/>
                      <a:pt x="234643" y="35747"/>
                      <a:pt x="225554" y="36000"/>
                    </a:cubicBezTo>
                    <a:cubicBezTo>
                      <a:pt x="147819" y="30019"/>
                      <a:pt x="68553" y="38220"/>
                      <a:pt x="18000" y="36000"/>
                    </a:cubicBezTo>
                    <a:cubicBezTo>
                      <a:pt x="6512" y="34439"/>
                      <a:pt x="-1087" y="29473"/>
                      <a:pt x="0" y="18000"/>
                    </a:cubicBezTo>
                    <a:close/>
                  </a:path>
                  <a:path w="243554" h="36000" stroke="0" extrusionOk="0">
                    <a:moveTo>
                      <a:pt x="0" y="18000"/>
                    </a:moveTo>
                    <a:cubicBezTo>
                      <a:pt x="-423" y="7816"/>
                      <a:pt x="8071" y="-375"/>
                      <a:pt x="18000" y="0"/>
                    </a:cubicBezTo>
                    <a:cubicBezTo>
                      <a:pt x="80139" y="-6409"/>
                      <a:pt x="157758" y="-197"/>
                      <a:pt x="225554" y="0"/>
                    </a:cubicBezTo>
                    <a:cubicBezTo>
                      <a:pt x="233213" y="38"/>
                      <a:pt x="243358" y="8587"/>
                      <a:pt x="243554" y="18000"/>
                    </a:cubicBezTo>
                    <a:lnTo>
                      <a:pt x="243554" y="18000"/>
                    </a:lnTo>
                    <a:cubicBezTo>
                      <a:pt x="241741" y="27600"/>
                      <a:pt x="235025" y="35355"/>
                      <a:pt x="225554" y="36000"/>
                    </a:cubicBezTo>
                    <a:cubicBezTo>
                      <a:pt x="175113" y="30580"/>
                      <a:pt x="97941" y="2847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FDDF5FAB-30D1-532B-ED02-7145D867063E}"/>
                  </a:ext>
                </a:extLst>
              </p:cNvPr>
              <p:cNvSpPr/>
              <p:nvPr/>
            </p:nvSpPr>
            <p:spPr>
              <a:xfrm rot="14521220" flipV="1">
                <a:off x="4752492" y="2473090"/>
                <a:ext cx="288000" cy="36000"/>
              </a:xfrm>
              <a:custGeom>
                <a:avLst/>
                <a:gdLst>
                  <a:gd name="connsiteX0" fmla="*/ 0 w 278347"/>
                  <a:gd name="connsiteY0" fmla="*/ 18000 h 36000"/>
                  <a:gd name="connsiteX1" fmla="*/ 18000 w 278347"/>
                  <a:gd name="connsiteY1" fmla="*/ 0 h 36000"/>
                  <a:gd name="connsiteX2" fmla="*/ 260347 w 278347"/>
                  <a:gd name="connsiteY2" fmla="*/ 0 h 36000"/>
                  <a:gd name="connsiteX3" fmla="*/ 278347 w 278347"/>
                  <a:gd name="connsiteY3" fmla="*/ 18000 h 36000"/>
                  <a:gd name="connsiteX4" fmla="*/ 278347 w 278347"/>
                  <a:gd name="connsiteY4" fmla="*/ 18000 h 36000"/>
                  <a:gd name="connsiteX5" fmla="*/ 260347 w 278347"/>
                  <a:gd name="connsiteY5" fmla="*/ 36000 h 36000"/>
                  <a:gd name="connsiteX6" fmla="*/ 18000 w 278347"/>
                  <a:gd name="connsiteY6" fmla="*/ 36000 h 36000"/>
                  <a:gd name="connsiteX7" fmla="*/ 0 w 278347"/>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47" h="36000" fill="none" extrusionOk="0">
                    <a:moveTo>
                      <a:pt x="0" y="18000"/>
                    </a:moveTo>
                    <a:cubicBezTo>
                      <a:pt x="677" y="9295"/>
                      <a:pt x="6328" y="-344"/>
                      <a:pt x="18000" y="0"/>
                    </a:cubicBezTo>
                    <a:cubicBezTo>
                      <a:pt x="114684" y="4399"/>
                      <a:pt x="185437" y="9329"/>
                      <a:pt x="260347" y="0"/>
                    </a:cubicBezTo>
                    <a:cubicBezTo>
                      <a:pt x="270563" y="-876"/>
                      <a:pt x="279220" y="6333"/>
                      <a:pt x="278347" y="18000"/>
                    </a:cubicBezTo>
                    <a:lnTo>
                      <a:pt x="278347" y="18000"/>
                    </a:lnTo>
                    <a:cubicBezTo>
                      <a:pt x="279471" y="28121"/>
                      <a:pt x="269436" y="35747"/>
                      <a:pt x="260347" y="36000"/>
                    </a:cubicBezTo>
                    <a:cubicBezTo>
                      <a:pt x="177723" y="36797"/>
                      <a:pt x="113115" y="30576"/>
                      <a:pt x="18000" y="36000"/>
                    </a:cubicBezTo>
                    <a:cubicBezTo>
                      <a:pt x="6512" y="34439"/>
                      <a:pt x="-1087" y="29473"/>
                      <a:pt x="0" y="18000"/>
                    </a:cubicBezTo>
                    <a:close/>
                  </a:path>
                  <a:path w="278347" h="36000" stroke="0" extrusionOk="0">
                    <a:moveTo>
                      <a:pt x="0" y="18000"/>
                    </a:moveTo>
                    <a:cubicBezTo>
                      <a:pt x="-423" y="7816"/>
                      <a:pt x="8071" y="-375"/>
                      <a:pt x="18000" y="0"/>
                    </a:cubicBezTo>
                    <a:cubicBezTo>
                      <a:pt x="136441" y="-10967"/>
                      <a:pt x="196921" y="-5936"/>
                      <a:pt x="260347" y="0"/>
                    </a:cubicBezTo>
                    <a:cubicBezTo>
                      <a:pt x="268006" y="38"/>
                      <a:pt x="278151" y="8587"/>
                      <a:pt x="278347" y="18000"/>
                    </a:cubicBezTo>
                    <a:lnTo>
                      <a:pt x="278347" y="18000"/>
                    </a:lnTo>
                    <a:cubicBezTo>
                      <a:pt x="276534" y="27600"/>
                      <a:pt x="269818" y="35355"/>
                      <a:pt x="260347" y="36000"/>
                    </a:cubicBezTo>
                    <a:cubicBezTo>
                      <a:pt x="163619" y="27614"/>
                      <a:pt x="77397" y="45887"/>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6" name="Group 115">
            <a:extLst>
              <a:ext uri="{FF2B5EF4-FFF2-40B4-BE49-F238E27FC236}">
                <a16:creationId xmlns:a16="http://schemas.microsoft.com/office/drawing/2014/main" id="{AC9C7CB6-6DCB-C530-E35D-2EF1132D485E}"/>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17" name="Slider Line">
              <a:extLst>
                <a:ext uri="{FF2B5EF4-FFF2-40B4-BE49-F238E27FC236}">
                  <a16:creationId xmlns:a16="http://schemas.microsoft.com/office/drawing/2014/main" id="{7FC0C26D-648E-9F05-FEB4-19DB4EE93FD7}"/>
                </a:ext>
              </a:extLst>
            </p:cNvPr>
            <p:cNvSpPr/>
            <p:nvPr/>
          </p:nvSpPr>
          <p:spPr>
            <a:xfrm rot="5400000">
              <a:off x="1457345" y="2364048"/>
              <a:ext cx="1510148" cy="48598"/>
            </a:xfrm>
            <a:custGeom>
              <a:avLst/>
              <a:gdLst>
                <a:gd name="connsiteX0" fmla="*/ 0 w 1496411"/>
                <a:gd name="connsiteY0" fmla="*/ 22860 h 45719"/>
                <a:gd name="connsiteX1" fmla="*/ 22860 w 1496411"/>
                <a:gd name="connsiteY1" fmla="*/ 0 h 45719"/>
                <a:gd name="connsiteX2" fmla="*/ 491917 w 1496411"/>
                <a:gd name="connsiteY2" fmla="*/ 0 h 45719"/>
                <a:gd name="connsiteX3" fmla="*/ 1004495 w 1496411"/>
                <a:gd name="connsiteY3" fmla="*/ 0 h 45719"/>
                <a:gd name="connsiteX4" fmla="*/ 1473552 w 1496411"/>
                <a:gd name="connsiteY4" fmla="*/ 0 h 45719"/>
                <a:gd name="connsiteX5" fmla="*/ 1496412 w 1496411"/>
                <a:gd name="connsiteY5" fmla="*/ 22860 h 45719"/>
                <a:gd name="connsiteX6" fmla="*/ 1496411 w 1496411"/>
                <a:gd name="connsiteY6" fmla="*/ 22860 h 45719"/>
                <a:gd name="connsiteX7" fmla="*/ 1473551 w 1496411"/>
                <a:gd name="connsiteY7" fmla="*/ 45720 h 45719"/>
                <a:gd name="connsiteX8" fmla="*/ 1019001 w 1496411"/>
                <a:gd name="connsiteY8" fmla="*/ 45720 h 45719"/>
                <a:gd name="connsiteX9" fmla="*/ 564451 w 1496411"/>
                <a:gd name="connsiteY9" fmla="*/ 45719 h 45719"/>
                <a:gd name="connsiteX10" fmla="*/ 22860 w 1496411"/>
                <a:gd name="connsiteY10" fmla="*/ 45719 h 45719"/>
                <a:gd name="connsiteX11" fmla="*/ 0 w 1496411"/>
                <a:gd name="connsiteY11" fmla="*/ 22859 h 45719"/>
                <a:gd name="connsiteX12" fmla="*/ 0 w 149641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411" h="45719" fill="none" extrusionOk="0">
                  <a:moveTo>
                    <a:pt x="0" y="22860"/>
                  </a:moveTo>
                  <a:cubicBezTo>
                    <a:pt x="-290" y="11805"/>
                    <a:pt x="10350" y="642"/>
                    <a:pt x="22860" y="0"/>
                  </a:cubicBezTo>
                  <a:cubicBezTo>
                    <a:pt x="133106" y="-11701"/>
                    <a:pt x="339297" y="12632"/>
                    <a:pt x="491917" y="0"/>
                  </a:cubicBezTo>
                  <a:cubicBezTo>
                    <a:pt x="644537" y="-12632"/>
                    <a:pt x="855179" y="15994"/>
                    <a:pt x="1004495" y="0"/>
                  </a:cubicBezTo>
                  <a:cubicBezTo>
                    <a:pt x="1153811" y="-15994"/>
                    <a:pt x="1285710" y="-10022"/>
                    <a:pt x="1473552" y="0"/>
                  </a:cubicBezTo>
                  <a:cubicBezTo>
                    <a:pt x="1484642" y="270"/>
                    <a:pt x="1494426" y="11044"/>
                    <a:pt x="1496412" y="22860"/>
                  </a:cubicBezTo>
                  <a:lnTo>
                    <a:pt x="1496411" y="22860"/>
                  </a:lnTo>
                  <a:cubicBezTo>
                    <a:pt x="1499039" y="36124"/>
                    <a:pt x="1486423" y="45404"/>
                    <a:pt x="1473551" y="45720"/>
                  </a:cubicBezTo>
                  <a:cubicBezTo>
                    <a:pt x="1351162" y="49001"/>
                    <a:pt x="1237177" y="28916"/>
                    <a:pt x="1019001" y="45720"/>
                  </a:cubicBezTo>
                  <a:cubicBezTo>
                    <a:pt x="800825" y="62524"/>
                    <a:pt x="786871" y="37659"/>
                    <a:pt x="564451" y="45719"/>
                  </a:cubicBezTo>
                  <a:cubicBezTo>
                    <a:pt x="342031" y="53779"/>
                    <a:pt x="278358" y="24590"/>
                    <a:pt x="22860" y="45719"/>
                  </a:cubicBezTo>
                  <a:cubicBezTo>
                    <a:pt x="9441" y="47655"/>
                    <a:pt x="2554" y="33912"/>
                    <a:pt x="0" y="22859"/>
                  </a:cubicBezTo>
                  <a:lnTo>
                    <a:pt x="0" y="22860"/>
                  </a:lnTo>
                  <a:close/>
                </a:path>
                <a:path w="1496411" h="45719" stroke="0" extrusionOk="0">
                  <a:moveTo>
                    <a:pt x="0" y="22860"/>
                  </a:moveTo>
                  <a:cubicBezTo>
                    <a:pt x="-991" y="9665"/>
                    <a:pt x="10284" y="-1501"/>
                    <a:pt x="22860" y="0"/>
                  </a:cubicBezTo>
                  <a:cubicBezTo>
                    <a:pt x="209208" y="-16390"/>
                    <a:pt x="292059" y="-4534"/>
                    <a:pt x="535438" y="0"/>
                  </a:cubicBezTo>
                  <a:cubicBezTo>
                    <a:pt x="778817" y="4534"/>
                    <a:pt x="927505" y="-25068"/>
                    <a:pt x="1048016" y="0"/>
                  </a:cubicBezTo>
                  <a:cubicBezTo>
                    <a:pt x="1168527" y="25068"/>
                    <a:pt x="1367079" y="-5261"/>
                    <a:pt x="1473552" y="0"/>
                  </a:cubicBezTo>
                  <a:cubicBezTo>
                    <a:pt x="1484972" y="-1655"/>
                    <a:pt x="1495838" y="9929"/>
                    <a:pt x="1496412" y="22860"/>
                  </a:cubicBezTo>
                  <a:lnTo>
                    <a:pt x="1496411" y="22860"/>
                  </a:lnTo>
                  <a:cubicBezTo>
                    <a:pt x="1496936" y="33216"/>
                    <a:pt x="1484367" y="46798"/>
                    <a:pt x="1473551" y="45720"/>
                  </a:cubicBezTo>
                  <a:cubicBezTo>
                    <a:pt x="1250594" y="33971"/>
                    <a:pt x="1178596" y="53461"/>
                    <a:pt x="1004494" y="45720"/>
                  </a:cubicBezTo>
                  <a:cubicBezTo>
                    <a:pt x="830392" y="37978"/>
                    <a:pt x="742517" y="22301"/>
                    <a:pt x="506424" y="45719"/>
                  </a:cubicBezTo>
                  <a:cubicBezTo>
                    <a:pt x="270331" y="69137"/>
                    <a:pt x="249349" y="37896"/>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8" name="Group 117">
              <a:extLst>
                <a:ext uri="{FF2B5EF4-FFF2-40B4-BE49-F238E27FC236}">
                  <a16:creationId xmlns:a16="http://schemas.microsoft.com/office/drawing/2014/main" id="{957E020C-F504-5097-EFDA-959FE2FC3136}"/>
                </a:ext>
              </a:extLst>
            </p:cNvPr>
            <p:cNvGrpSpPr/>
            <p:nvPr/>
          </p:nvGrpSpPr>
          <p:grpSpPr>
            <a:xfrm flipV="1">
              <a:off x="2120908" y="3083782"/>
              <a:ext cx="162606" cy="288000"/>
              <a:chOff x="5004465" y="1780417"/>
              <a:chExt cx="162606" cy="288000"/>
            </a:xfrm>
            <a:grpFill/>
          </p:grpSpPr>
          <p:sp>
            <p:nvSpPr>
              <p:cNvPr id="119" name="Slider Line">
                <a:extLst>
                  <a:ext uri="{FF2B5EF4-FFF2-40B4-BE49-F238E27FC236}">
                    <a16:creationId xmlns:a16="http://schemas.microsoft.com/office/drawing/2014/main" id="{57FF1FC7-72E6-7D87-D7EA-B25ECAEDF6D5}"/>
                  </a:ext>
                </a:extLst>
              </p:cNvPr>
              <p:cNvSpPr/>
              <p:nvPr/>
            </p:nvSpPr>
            <p:spPr>
              <a:xfrm rot="7078780">
                <a:off x="4902763" y="1887027"/>
                <a:ext cx="252001" cy="48598"/>
              </a:xfrm>
              <a:custGeom>
                <a:avLst/>
                <a:gdLst>
                  <a:gd name="connsiteX0" fmla="*/ 0 w 249709"/>
                  <a:gd name="connsiteY0" fmla="*/ 22860 h 45719"/>
                  <a:gd name="connsiteX1" fmla="*/ 22860 w 249709"/>
                  <a:gd name="connsiteY1" fmla="*/ 0 h 45719"/>
                  <a:gd name="connsiteX2" fmla="*/ 226850 w 249709"/>
                  <a:gd name="connsiteY2" fmla="*/ 0 h 45719"/>
                  <a:gd name="connsiteX3" fmla="*/ 249710 w 249709"/>
                  <a:gd name="connsiteY3" fmla="*/ 22860 h 45719"/>
                  <a:gd name="connsiteX4" fmla="*/ 249709 w 249709"/>
                  <a:gd name="connsiteY4" fmla="*/ 22860 h 45719"/>
                  <a:gd name="connsiteX5" fmla="*/ 226849 w 249709"/>
                  <a:gd name="connsiteY5" fmla="*/ 45720 h 45719"/>
                  <a:gd name="connsiteX6" fmla="*/ 22860 w 249709"/>
                  <a:gd name="connsiteY6" fmla="*/ 45719 h 45719"/>
                  <a:gd name="connsiteX7" fmla="*/ 0 w 249709"/>
                  <a:gd name="connsiteY7" fmla="*/ 22859 h 45719"/>
                  <a:gd name="connsiteX8" fmla="*/ 0 w 249709"/>
                  <a:gd name="connsiteY8"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09" h="45719" fill="none" extrusionOk="0">
                    <a:moveTo>
                      <a:pt x="0" y="22860"/>
                    </a:moveTo>
                    <a:cubicBezTo>
                      <a:pt x="378" y="10926"/>
                      <a:pt x="9290" y="-188"/>
                      <a:pt x="22860" y="0"/>
                    </a:cubicBezTo>
                    <a:cubicBezTo>
                      <a:pt x="66459" y="2556"/>
                      <a:pt x="137944" y="-192"/>
                      <a:pt x="226850" y="0"/>
                    </a:cubicBezTo>
                    <a:cubicBezTo>
                      <a:pt x="240148" y="-2144"/>
                      <a:pt x="250017" y="9629"/>
                      <a:pt x="249710" y="22860"/>
                    </a:cubicBezTo>
                    <a:lnTo>
                      <a:pt x="249709" y="22860"/>
                    </a:lnTo>
                    <a:cubicBezTo>
                      <a:pt x="250617" y="35630"/>
                      <a:pt x="237274" y="45066"/>
                      <a:pt x="226849" y="45720"/>
                    </a:cubicBezTo>
                    <a:cubicBezTo>
                      <a:pt x="155482" y="37359"/>
                      <a:pt x="101116" y="44530"/>
                      <a:pt x="22860" y="45719"/>
                    </a:cubicBezTo>
                    <a:cubicBezTo>
                      <a:pt x="9800" y="45280"/>
                      <a:pt x="-570" y="36288"/>
                      <a:pt x="0" y="22859"/>
                    </a:cubicBezTo>
                    <a:lnTo>
                      <a:pt x="0" y="22860"/>
                    </a:lnTo>
                    <a:close/>
                  </a:path>
                  <a:path w="249709" h="45719" stroke="0" extrusionOk="0">
                    <a:moveTo>
                      <a:pt x="0" y="22860"/>
                    </a:moveTo>
                    <a:cubicBezTo>
                      <a:pt x="-991" y="9665"/>
                      <a:pt x="10284" y="-1501"/>
                      <a:pt x="22860" y="0"/>
                    </a:cubicBezTo>
                    <a:cubicBezTo>
                      <a:pt x="112735" y="-3035"/>
                      <a:pt x="181555" y="1539"/>
                      <a:pt x="226850" y="0"/>
                    </a:cubicBezTo>
                    <a:cubicBezTo>
                      <a:pt x="237977" y="25"/>
                      <a:pt x="249211" y="11577"/>
                      <a:pt x="249710" y="22860"/>
                    </a:cubicBezTo>
                    <a:lnTo>
                      <a:pt x="249709" y="22860"/>
                    </a:lnTo>
                    <a:cubicBezTo>
                      <a:pt x="247217" y="35016"/>
                      <a:pt x="238269" y="44065"/>
                      <a:pt x="226849" y="45720"/>
                    </a:cubicBezTo>
                    <a:cubicBezTo>
                      <a:pt x="150929" y="55026"/>
                      <a:pt x="72015" y="49553"/>
                      <a:pt x="22860" y="45719"/>
                    </a:cubicBezTo>
                    <a:cubicBezTo>
                      <a:pt x="7415" y="45385"/>
                      <a:pt x="570" y="37039"/>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0" name="Slider Line">
                <a:extLst>
                  <a:ext uri="{FF2B5EF4-FFF2-40B4-BE49-F238E27FC236}">
                    <a16:creationId xmlns:a16="http://schemas.microsoft.com/office/drawing/2014/main" id="{255FE7D8-0ABA-33F5-6FC4-D9786C7824C7}"/>
                  </a:ext>
                </a:extLst>
              </p:cNvPr>
              <p:cNvSpPr/>
              <p:nvPr/>
            </p:nvSpPr>
            <p:spPr>
              <a:xfrm rot="14521220" flipV="1">
                <a:off x="5005071" y="1906417"/>
                <a:ext cx="288000" cy="36000"/>
              </a:xfrm>
              <a:custGeom>
                <a:avLst/>
                <a:gdLst>
                  <a:gd name="connsiteX0" fmla="*/ 0 w 285380"/>
                  <a:gd name="connsiteY0" fmla="*/ 16934 h 33868"/>
                  <a:gd name="connsiteX1" fmla="*/ 16934 w 285380"/>
                  <a:gd name="connsiteY1" fmla="*/ 0 h 33868"/>
                  <a:gd name="connsiteX2" fmla="*/ 268446 w 285380"/>
                  <a:gd name="connsiteY2" fmla="*/ 0 h 33868"/>
                  <a:gd name="connsiteX3" fmla="*/ 285380 w 285380"/>
                  <a:gd name="connsiteY3" fmla="*/ 16934 h 33868"/>
                  <a:gd name="connsiteX4" fmla="*/ 285380 w 285380"/>
                  <a:gd name="connsiteY4" fmla="*/ 16934 h 33868"/>
                  <a:gd name="connsiteX5" fmla="*/ 268446 w 285380"/>
                  <a:gd name="connsiteY5" fmla="*/ 33868 h 33868"/>
                  <a:gd name="connsiteX6" fmla="*/ 16934 w 285380"/>
                  <a:gd name="connsiteY6" fmla="*/ 33868 h 33868"/>
                  <a:gd name="connsiteX7" fmla="*/ 0 w 285380"/>
                  <a:gd name="connsiteY7" fmla="*/ 16934 h 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380" h="33868" fill="none" extrusionOk="0">
                    <a:moveTo>
                      <a:pt x="0" y="16934"/>
                    </a:moveTo>
                    <a:cubicBezTo>
                      <a:pt x="1034" y="9470"/>
                      <a:pt x="6961" y="-123"/>
                      <a:pt x="16934" y="0"/>
                    </a:cubicBezTo>
                    <a:cubicBezTo>
                      <a:pt x="85918" y="10860"/>
                      <a:pt x="202134" y="-9500"/>
                      <a:pt x="268446" y="0"/>
                    </a:cubicBezTo>
                    <a:cubicBezTo>
                      <a:pt x="278113" y="-1003"/>
                      <a:pt x="285524" y="7296"/>
                      <a:pt x="285380" y="16934"/>
                    </a:cubicBezTo>
                    <a:lnTo>
                      <a:pt x="285380" y="16934"/>
                    </a:lnTo>
                    <a:cubicBezTo>
                      <a:pt x="286139" y="26407"/>
                      <a:pt x="276747" y="33556"/>
                      <a:pt x="268446" y="33868"/>
                    </a:cubicBezTo>
                    <a:cubicBezTo>
                      <a:pt x="156827" y="45778"/>
                      <a:pt x="70220" y="28912"/>
                      <a:pt x="16934" y="33868"/>
                    </a:cubicBezTo>
                    <a:cubicBezTo>
                      <a:pt x="7197" y="33480"/>
                      <a:pt x="-164" y="26518"/>
                      <a:pt x="0" y="16934"/>
                    </a:cubicBezTo>
                    <a:close/>
                  </a:path>
                  <a:path w="285380" h="33868" stroke="0" extrusionOk="0">
                    <a:moveTo>
                      <a:pt x="0" y="16934"/>
                    </a:moveTo>
                    <a:cubicBezTo>
                      <a:pt x="-1493" y="6724"/>
                      <a:pt x="7641" y="-1813"/>
                      <a:pt x="16934" y="0"/>
                    </a:cubicBezTo>
                    <a:cubicBezTo>
                      <a:pt x="76015" y="-12542"/>
                      <a:pt x="217161" y="2830"/>
                      <a:pt x="268446" y="0"/>
                    </a:cubicBezTo>
                    <a:cubicBezTo>
                      <a:pt x="275846" y="33"/>
                      <a:pt x="284648" y="9552"/>
                      <a:pt x="285380" y="16934"/>
                    </a:cubicBezTo>
                    <a:lnTo>
                      <a:pt x="285380" y="16934"/>
                    </a:lnTo>
                    <a:cubicBezTo>
                      <a:pt x="284844" y="26185"/>
                      <a:pt x="276447" y="32013"/>
                      <a:pt x="268446" y="33868"/>
                    </a:cubicBezTo>
                    <a:cubicBezTo>
                      <a:pt x="183842" y="40365"/>
                      <a:pt x="74850" y="23611"/>
                      <a:pt x="16934" y="33868"/>
                    </a:cubicBezTo>
                    <a:cubicBezTo>
                      <a:pt x="6450" y="33734"/>
                      <a:pt x="86" y="26521"/>
                      <a:pt x="0" y="16934"/>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21" name="Group 120">
            <a:extLst>
              <a:ext uri="{FF2B5EF4-FFF2-40B4-BE49-F238E27FC236}">
                <a16:creationId xmlns:a16="http://schemas.microsoft.com/office/drawing/2014/main" id="{E5B91020-D9B8-44A3-3FBF-16C472E1DF3B}"/>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22" name="Slider Line">
              <a:extLst>
                <a:ext uri="{FF2B5EF4-FFF2-40B4-BE49-F238E27FC236}">
                  <a16:creationId xmlns:a16="http://schemas.microsoft.com/office/drawing/2014/main" id="{7EC42F52-FC48-A775-D80B-40015492B327}"/>
                </a:ext>
              </a:extLst>
            </p:cNvPr>
            <p:cNvSpPr/>
            <p:nvPr/>
          </p:nvSpPr>
          <p:spPr>
            <a:xfrm rot="5400000">
              <a:off x="1028784" y="1797832"/>
              <a:ext cx="1854521" cy="45719"/>
            </a:xfrm>
            <a:custGeom>
              <a:avLst/>
              <a:gdLst>
                <a:gd name="connsiteX0" fmla="*/ 0 w 1792362"/>
                <a:gd name="connsiteY0" fmla="*/ 22860 h 45719"/>
                <a:gd name="connsiteX1" fmla="*/ 22860 w 1792362"/>
                <a:gd name="connsiteY1" fmla="*/ 0 h 45719"/>
                <a:gd name="connsiteX2" fmla="*/ 587608 w 1792362"/>
                <a:gd name="connsiteY2" fmla="*/ 0 h 45719"/>
                <a:gd name="connsiteX3" fmla="*/ 1204755 w 1792362"/>
                <a:gd name="connsiteY3" fmla="*/ 0 h 45719"/>
                <a:gd name="connsiteX4" fmla="*/ 1769503 w 1792362"/>
                <a:gd name="connsiteY4" fmla="*/ 0 h 45719"/>
                <a:gd name="connsiteX5" fmla="*/ 1792363 w 1792362"/>
                <a:gd name="connsiteY5" fmla="*/ 22860 h 45719"/>
                <a:gd name="connsiteX6" fmla="*/ 1792362 w 1792362"/>
                <a:gd name="connsiteY6" fmla="*/ 22860 h 45719"/>
                <a:gd name="connsiteX7" fmla="*/ 1769502 w 1792362"/>
                <a:gd name="connsiteY7" fmla="*/ 45720 h 45719"/>
                <a:gd name="connsiteX8" fmla="*/ 1222221 w 1792362"/>
                <a:gd name="connsiteY8" fmla="*/ 45720 h 45719"/>
                <a:gd name="connsiteX9" fmla="*/ 674940 w 1792362"/>
                <a:gd name="connsiteY9" fmla="*/ 45719 h 45719"/>
                <a:gd name="connsiteX10" fmla="*/ 22860 w 1792362"/>
                <a:gd name="connsiteY10" fmla="*/ 45719 h 45719"/>
                <a:gd name="connsiteX11" fmla="*/ 0 w 1792362"/>
                <a:gd name="connsiteY11" fmla="*/ 22859 h 45719"/>
                <a:gd name="connsiteX12" fmla="*/ 0 w 1792362"/>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2362" h="45719" fill="none" extrusionOk="0">
                  <a:moveTo>
                    <a:pt x="0" y="22860"/>
                  </a:moveTo>
                  <a:cubicBezTo>
                    <a:pt x="-290" y="11805"/>
                    <a:pt x="10350" y="642"/>
                    <a:pt x="22860" y="0"/>
                  </a:cubicBezTo>
                  <a:cubicBezTo>
                    <a:pt x="234843" y="19750"/>
                    <a:pt x="396710" y="7502"/>
                    <a:pt x="587608" y="0"/>
                  </a:cubicBezTo>
                  <a:cubicBezTo>
                    <a:pt x="778506" y="-7502"/>
                    <a:pt x="1050766" y="25171"/>
                    <a:pt x="1204755" y="0"/>
                  </a:cubicBezTo>
                  <a:cubicBezTo>
                    <a:pt x="1358744" y="-25171"/>
                    <a:pt x="1656231" y="19973"/>
                    <a:pt x="1769503" y="0"/>
                  </a:cubicBezTo>
                  <a:cubicBezTo>
                    <a:pt x="1780593" y="270"/>
                    <a:pt x="1790377" y="11044"/>
                    <a:pt x="1792363" y="22860"/>
                  </a:cubicBezTo>
                  <a:lnTo>
                    <a:pt x="1792362" y="22860"/>
                  </a:lnTo>
                  <a:cubicBezTo>
                    <a:pt x="1794990" y="36124"/>
                    <a:pt x="1782374" y="45404"/>
                    <a:pt x="1769502" y="45720"/>
                  </a:cubicBezTo>
                  <a:cubicBezTo>
                    <a:pt x="1645607" y="35180"/>
                    <a:pt x="1479480" y="65272"/>
                    <a:pt x="1222221" y="45720"/>
                  </a:cubicBezTo>
                  <a:cubicBezTo>
                    <a:pt x="964962" y="26167"/>
                    <a:pt x="836572" y="53638"/>
                    <a:pt x="674940" y="45719"/>
                  </a:cubicBezTo>
                  <a:cubicBezTo>
                    <a:pt x="513307" y="37800"/>
                    <a:pt x="267372" y="61778"/>
                    <a:pt x="22860" y="45719"/>
                  </a:cubicBezTo>
                  <a:cubicBezTo>
                    <a:pt x="9441" y="47655"/>
                    <a:pt x="2554" y="33912"/>
                    <a:pt x="0" y="22859"/>
                  </a:cubicBezTo>
                  <a:lnTo>
                    <a:pt x="0" y="22860"/>
                  </a:lnTo>
                  <a:close/>
                </a:path>
                <a:path w="1792362" h="45719" stroke="0" extrusionOk="0">
                  <a:moveTo>
                    <a:pt x="0" y="22860"/>
                  </a:moveTo>
                  <a:cubicBezTo>
                    <a:pt x="-991" y="9665"/>
                    <a:pt x="10284" y="-1501"/>
                    <a:pt x="22860" y="0"/>
                  </a:cubicBezTo>
                  <a:cubicBezTo>
                    <a:pt x="197344" y="-10632"/>
                    <a:pt x="424256" y="-7344"/>
                    <a:pt x="640007" y="0"/>
                  </a:cubicBezTo>
                  <a:cubicBezTo>
                    <a:pt x="855758" y="7344"/>
                    <a:pt x="1025768" y="9941"/>
                    <a:pt x="1257154" y="0"/>
                  </a:cubicBezTo>
                  <a:cubicBezTo>
                    <a:pt x="1488540" y="-9941"/>
                    <a:pt x="1599351" y="-160"/>
                    <a:pt x="1769503" y="0"/>
                  </a:cubicBezTo>
                  <a:cubicBezTo>
                    <a:pt x="1780923" y="-1655"/>
                    <a:pt x="1791789" y="9929"/>
                    <a:pt x="1792363" y="22860"/>
                  </a:cubicBezTo>
                  <a:lnTo>
                    <a:pt x="1792362" y="22860"/>
                  </a:lnTo>
                  <a:cubicBezTo>
                    <a:pt x="1792887" y="33216"/>
                    <a:pt x="1780318" y="46798"/>
                    <a:pt x="1769502" y="45720"/>
                  </a:cubicBezTo>
                  <a:cubicBezTo>
                    <a:pt x="1501028" y="61647"/>
                    <a:pt x="1474095" y="55388"/>
                    <a:pt x="1204754" y="45720"/>
                  </a:cubicBezTo>
                  <a:cubicBezTo>
                    <a:pt x="935413" y="36051"/>
                    <a:pt x="876183" y="64160"/>
                    <a:pt x="605074" y="45719"/>
                  </a:cubicBezTo>
                  <a:cubicBezTo>
                    <a:pt x="333965" y="27278"/>
                    <a:pt x="212059" y="54384"/>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3" name="Group 122">
              <a:extLst>
                <a:ext uri="{FF2B5EF4-FFF2-40B4-BE49-F238E27FC236}">
                  <a16:creationId xmlns:a16="http://schemas.microsoft.com/office/drawing/2014/main" id="{5295E160-57FE-3807-521A-D3E674D83475}"/>
                </a:ext>
              </a:extLst>
            </p:cNvPr>
            <p:cNvGrpSpPr/>
            <p:nvPr/>
          </p:nvGrpSpPr>
          <p:grpSpPr>
            <a:xfrm flipV="1">
              <a:off x="1871469" y="2517109"/>
              <a:ext cx="159466" cy="288000"/>
              <a:chOff x="4755026" y="2347090"/>
              <a:chExt cx="159466" cy="288000"/>
            </a:xfrm>
            <a:grpFill/>
          </p:grpSpPr>
          <p:sp>
            <p:nvSpPr>
              <p:cNvPr id="124" name="Slider Line">
                <a:extLst>
                  <a:ext uri="{FF2B5EF4-FFF2-40B4-BE49-F238E27FC236}">
                    <a16:creationId xmlns:a16="http://schemas.microsoft.com/office/drawing/2014/main" id="{A6683841-33E3-50F4-E56D-322CDC61F425}"/>
                  </a:ext>
                </a:extLst>
              </p:cNvPr>
              <p:cNvSpPr/>
              <p:nvPr/>
            </p:nvSpPr>
            <p:spPr>
              <a:xfrm rot="7078780">
                <a:off x="4647026" y="2473487"/>
                <a:ext cx="252000" cy="36000"/>
              </a:xfrm>
              <a:custGeom>
                <a:avLst/>
                <a:gdLst>
                  <a:gd name="connsiteX0" fmla="*/ 0 w 243554"/>
                  <a:gd name="connsiteY0" fmla="*/ 18000 h 36000"/>
                  <a:gd name="connsiteX1" fmla="*/ 18000 w 243554"/>
                  <a:gd name="connsiteY1" fmla="*/ 0 h 36000"/>
                  <a:gd name="connsiteX2" fmla="*/ 225554 w 243554"/>
                  <a:gd name="connsiteY2" fmla="*/ 0 h 36000"/>
                  <a:gd name="connsiteX3" fmla="*/ 243554 w 243554"/>
                  <a:gd name="connsiteY3" fmla="*/ 18000 h 36000"/>
                  <a:gd name="connsiteX4" fmla="*/ 243554 w 243554"/>
                  <a:gd name="connsiteY4" fmla="*/ 18000 h 36000"/>
                  <a:gd name="connsiteX5" fmla="*/ 225554 w 243554"/>
                  <a:gd name="connsiteY5" fmla="*/ 36000 h 36000"/>
                  <a:gd name="connsiteX6" fmla="*/ 18000 w 243554"/>
                  <a:gd name="connsiteY6" fmla="*/ 36000 h 36000"/>
                  <a:gd name="connsiteX7" fmla="*/ 0 w 243554"/>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554" h="36000" fill="none" extrusionOk="0">
                    <a:moveTo>
                      <a:pt x="0" y="18000"/>
                    </a:moveTo>
                    <a:cubicBezTo>
                      <a:pt x="677" y="9295"/>
                      <a:pt x="6328" y="-344"/>
                      <a:pt x="18000" y="0"/>
                    </a:cubicBezTo>
                    <a:cubicBezTo>
                      <a:pt x="81485" y="3293"/>
                      <a:pt x="136026" y="-6621"/>
                      <a:pt x="225554" y="0"/>
                    </a:cubicBezTo>
                    <a:cubicBezTo>
                      <a:pt x="235770" y="-876"/>
                      <a:pt x="244427" y="6333"/>
                      <a:pt x="243554" y="18000"/>
                    </a:cubicBezTo>
                    <a:lnTo>
                      <a:pt x="243554" y="18000"/>
                    </a:lnTo>
                    <a:cubicBezTo>
                      <a:pt x="244678" y="28121"/>
                      <a:pt x="234643" y="35747"/>
                      <a:pt x="225554" y="36000"/>
                    </a:cubicBezTo>
                    <a:cubicBezTo>
                      <a:pt x="147819" y="30019"/>
                      <a:pt x="68553" y="38220"/>
                      <a:pt x="18000" y="36000"/>
                    </a:cubicBezTo>
                    <a:cubicBezTo>
                      <a:pt x="6512" y="34439"/>
                      <a:pt x="-1087" y="29473"/>
                      <a:pt x="0" y="18000"/>
                    </a:cubicBezTo>
                    <a:close/>
                  </a:path>
                  <a:path w="243554" h="36000" stroke="0" extrusionOk="0">
                    <a:moveTo>
                      <a:pt x="0" y="18000"/>
                    </a:moveTo>
                    <a:cubicBezTo>
                      <a:pt x="-423" y="7816"/>
                      <a:pt x="8071" y="-375"/>
                      <a:pt x="18000" y="0"/>
                    </a:cubicBezTo>
                    <a:cubicBezTo>
                      <a:pt x="80139" y="-6409"/>
                      <a:pt x="157758" y="-197"/>
                      <a:pt x="225554" y="0"/>
                    </a:cubicBezTo>
                    <a:cubicBezTo>
                      <a:pt x="233213" y="38"/>
                      <a:pt x="243358" y="8587"/>
                      <a:pt x="243554" y="18000"/>
                    </a:cubicBezTo>
                    <a:lnTo>
                      <a:pt x="243554" y="18000"/>
                    </a:lnTo>
                    <a:cubicBezTo>
                      <a:pt x="241741" y="27600"/>
                      <a:pt x="235025" y="35355"/>
                      <a:pt x="225554" y="36000"/>
                    </a:cubicBezTo>
                    <a:cubicBezTo>
                      <a:pt x="175113" y="30580"/>
                      <a:pt x="97941" y="28476"/>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5" name="Slider Line">
                <a:extLst>
                  <a:ext uri="{FF2B5EF4-FFF2-40B4-BE49-F238E27FC236}">
                    <a16:creationId xmlns:a16="http://schemas.microsoft.com/office/drawing/2014/main" id="{A7BA4507-AA7B-B389-1CD9-BDBCB5CE9B3B}"/>
                  </a:ext>
                </a:extLst>
              </p:cNvPr>
              <p:cNvSpPr/>
              <p:nvPr/>
            </p:nvSpPr>
            <p:spPr>
              <a:xfrm rot="14521220" flipV="1">
                <a:off x="4752492" y="2473090"/>
                <a:ext cx="288000" cy="36000"/>
              </a:xfrm>
              <a:custGeom>
                <a:avLst/>
                <a:gdLst>
                  <a:gd name="connsiteX0" fmla="*/ 0 w 278347"/>
                  <a:gd name="connsiteY0" fmla="*/ 18000 h 36000"/>
                  <a:gd name="connsiteX1" fmla="*/ 18000 w 278347"/>
                  <a:gd name="connsiteY1" fmla="*/ 0 h 36000"/>
                  <a:gd name="connsiteX2" fmla="*/ 260347 w 278347"/>
                  <a:gd name="connsiteY2" fmla="*/ 0 h 36000"/>
                  <a:gd name="connsiteX3" fmla="*/ 278347 w 278347"/>
                  <a:gd name="connsiteY3" fmla="*/ 18000 h 36000"/>
                  <a:gd name="connsiteX4" fmla="*/ 278347 w 278347"/>
                  <a:gd name="connsiteY4" fmla="*/ 18000 h 36000"/>
                  <a:gd name="connsiteX5" fmla="*/ 260347 w 278347"/>
                  <a:gd name="connsiteY5" fmla="*/ 36000 h 36000"/>
                  <a:gd name="connsiteX6" fmla="*/ 18000 w 278347"/>
                  <a:gd name="connsiteY6" fmla="*/ 36000 h 36000"/>
                  <a:gd name="connsiteX7" fmla="*/ 0 w 278347"/>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347" h="36000" fill="none" extrusionOk="0">
                    <a:moveTo>
                      <a:pt x="0" y="18000"/>
                    </a:moveTo>
                    <a:cubicBezTo>
                      <a:pt x="677" y="9295"/>
                      <a:pt x="6328" y="-344"/>
                      <a:pt x="18000" y="0"/>
                    </a:cubicBezTo>
                    <a:cubicBezTo>
                      <a:pt x="114684" y="4399"/>
                      <a:pt x="185437" y="9329"/>
                      <a:pt x="260347" y="0"/>
                    </a:cubicBezTo>
                    <a:cubicBezTo>
                      <a:pt x="270563" y="-876"/>
                      <a:pt x="279220" y="6333"/>
                      <a:pt x="278347" y="18000"/>
                    </a:cubicBezTo>
                    <a:lnTo>
                      <a:pt x="278347" y="18000"/>
                    </a:lnTo>
                    <a:cubicBezTo>
                      <a:pt x="279471" y="28121"/>
                      <a:pt x="269436" y="35747"/>
                      <a:pt x="260347" y="36000"/>
                    </a:cubicBezTo>
                    <a:cubicBezTo>
                      <a:pt x="177723" y="36797"/>
                      <a:pt x="113115" y="30576"/>
                      <a:pt x="18000" y="36000"/>
                    </a:cubicBezTo>
                    <a:cubicBezTo>
                      <a:pt x="6512" y="34439"/>
                      <a:pt x="-1087" y="29473"/>
                      <a:pt x="0" y="18000"/>
                    </a:cubicBezTo>
                    <a:close/>
                  </a:path>
                  <a:path w="278347" h="36000" stroke="0" extrusionOk="0">
                    <a:moveTo>
                      <a:pt x="0" y="18000"/>
                    </a:moveTo>
                    <a:cubicBezTo>
                      <a:pt x="-423" y="7816"/>
                      <a:pt x="8071" y="-375"/>
                      <a:pt x="18000" y="0"/>
                    </a:cubicBezTo>
                    <a:cubicBezTo>
                      <a:pt x="136441" y="-10967"/>
                      <a:pt x="196921" y="-5936"/>
                      <a:pt x="260347" y="0"/>
                    </a:cubicBezTo>
                    <a:cubicBezTo>
                      <a:pt x="268006" y="38"/>
                      <a:pt x="278151" y="8587"/>
                      <a:pt x="278347" y="18000"/>
                    </a:cubicBezTo>
                    <a:lnTo>
                      <a:pt x="278347" y="18000"/>
                    </a:lnTo>
                    <a:cubicBezTo>
                      <a:pt x="276534" y="27600"/>
                      <a:pt x="269818" y="35355"/>
                      <a:pt x="260347" y="36000"/>
                    </a:cubicBezTo>
                    <a:cubicBezTo>
                      <a:pt x="163619" y="27614"/>
                      <a:pt x="77397" y="45887"/>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23474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a:latin typeface="Bradley Hand ITC" panose="03070402050302030203" pitchFamily="66" charset="0"/>
                </a:rPr>
                <a:t>category_id</a:t>
              </a:r>
            </a:p>
            <a:p>
              <a:pPr marL="285750" indent="-285750">
                <a:buFontTx/>
                <a:buChar char="-"/>
              </a:pPr>
              <a:r>
                <a:rPr lang="es-ES" sz="1200" b="1" dirty="0">
                  <a:latin typeface="Bradley Hand ITC" panose="03070402050302030203" pitchFamily="66" charset="0"/>
                </a:rPr>
                <a:t>author_id</a:t>
              </a: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9126" y="2604397"/>
            <a:ext cx="914400" cy="914400"/>
          </a:xfrm>
          <a:prstGeom prst="rect">
            <a:avLst/>
          </a:prstGeom>
        </p:spPr>
      </p:pic>
      <p:grpSp>
        <p:nvGrpSpPr>
          <p:cNvPr id="66" name="Group 65">
            <a:extLst>
              <a:ext uri="{FF2B5EF4-FFF2-40B4-BE49-F238E27FC236}">
                <a16:creationId xmlns:a16="http://schemas.microsoft.com/office/drawing/2014/main" id="{A2671E2E-B32E-8438-F8C5-85A572E1D640}"/>
              </a:ext>
            </a:extLst>
          </p:cNvPr>
          <p:cNvGrpSpPr/>
          <p:nvPr/>
        </p:nvGrpSpPr>
        <p:grpSpPr>
          <a:xfrm>
            <a:off x="2174318" y="1632367"/>
            <a:ext cx="6764409" cy="2455865"/>
            <a:chOff x="2174317" y="1632367"/>
            <a:chExt cx="8389991" cy="2455865"/>
          </a:xfrm>
        </p:grpSpPr>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33179"/>
                <a:ext cx="3241928"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Controllers</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951200"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33178"/>
                <a:ext cx="2877992"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Services</a:t>
                </a:r>
                <a:endParaRPr lang="es-ES" sz="1600" b="1" dirty="0">
                  <a:latin typeface="Bradley Hand ITC" panose="03070402050302030203" pitchFamily="66" charset="0"/>
                </a:endParaRP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34212"/>
                <a:ext cx="2021357"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Routes</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88810"/>
                <a:ext cx="1486280" cy="261610"/>
              </a:xfrm>
              <a:prstGeom prst="rect">
                <a:avLst/>
              </a:prstGeom>
              <a:noFill/>
            </p:spPr>
            <p:txBody>
              <a:bodyPr wrap="square" rtlCol="0" anchor="ctr">
                <a:spAutoFit/>
              </a:bodyPr>
              <a:lstStyle/>
              <a:p>
                <a:pPr algn="ctr"/>
                <a:r>
                  <a:rPr lang="es-ES" sz="1100" dirty="0" err="1">
                    <a:latin typeface="+mj-lt"/>
                  </a:rPr>
                  <a:t>Endpoints</a:t>
                </a:r>
                <a:r>
                  <a:rPr lang="es-ES" sz="1100" dirty="0">
                    <a:latin typeface="+mj-lt"/>
                  </a:rPr>
                  <a:t> de acceso</a:t>
                </a:r>
                <a:endParaRPr lang="es-ES" sz="1000" dirty="0">
                  <a:latin typeface="+mj-lt"/>
                </a:endParaRPr>
              </a:p>
            </p:txBody>
          </p:sp>
        </p:grpSp>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Procesado de los </a:t>
                </a:r>
                <a:r>
                  <a:rPr lang="es-ES" sz="1100" dirty="0" err="1">
                    <a:latin typeface="+mj-lt"/>
                  </a:rPr>
                  <a:t>Endpoints</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oup 4">
              <a:extLst>
                <a:ext uri="{FF2B5EF4-FFF2-40B4-BE49-F238E27FC236}">
                  <a16:creationId xmlns:a16="http://schemas.microsoft.com/office/drawing/2014/main" id="{8BF86323-32EF-CEFE-2010-3933D7E96635}"/>
                </a:ext>
              </a:extLst>
            </p:cNvPr>
            <p:cNvGrpSpPr/>
            <p:nvPr/>
          </p:nvGrpSpPr>
          <p:grpSpPr>
            <a:xfrm>
              <a:off x="8340373" y="1658866"/>
              <a:ext cx="1951200" cy="2402839"/>
              <a:chOff x="8237683" y="1651001"/>
              <a:chExt cx="2877992" cy="3054066"/>
            </a:xfrm>
            <a:solidFill>
              <a:srgbClr val="D9EDC5"/>
            </a:solidFill>
          </p:grpSpPr>
          <p:sp>
            <p:nvSpPr>
              <p:cNvPr id="6" name="Picture Placeholder Background">
                <a:extLst>
                  <a:ext uri="{FF2B5EF4-FFF2-40B4-BE49-F238E27FC236}">
                    <a16:creationId xmlns:a16="http://schemas.microsoft.com/office/drawing/2014/main" id="{3BD9F4B5-CFB6-E31F-C677-83BBD548E84A}"/>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 name="TextBox 6">
                <a:extLst>
                  <a:ext uri="{FF2B5EF4-FFF2-40B4-BE49-F238E27FC236}">
                    <a16:creationId xmlns:a16="http://schemas.microsoft.com/office/drawing/2014/main" id="{5BC709BC-9D87-A525-E994-EBA6FAA31339}"/>
                  </a:ext>
                </a:extLst>
              </p:cNvPr>
              <p:cNvSpPr txBox="1"/>
              <p:nvPr/>
            </p:nvSpPr>
            <p:spPr>
              <a:xfrm>
                <a:off x="8237683" y="1933178"/>
                <a:ext cx="2877992" cy="430310"/>
              </a:xfrm>
              <a:prstGeom prst="rect">
                <a:avLst/>
              </a:prstGeom>
              <a:grpFill/>
            </p:spPr>
            <p:txBody>
              <a:bodyPr wrap="square" rtlCol="0" anchor="ctr">
                <a:spAutoFit/>
              </a:bodyPr>
              <a:lstStyle/>
              <a:p>
                <a:pPr algn="ctr"/>
                <a:r>
                  <a:rPr lang="es-ES" sz="1600" b="1" dirty="0" err="1">
                    <a:latin typeface="Bradley Hand ITC" panose="03070402050302030203" pitchFamily="66" charset="0"/>
                  </a:rPr>
                  <a:t>Models</a:t>
                </a:r>
                <a:endParaRPr lang="es-ES" sz="1600" b="1" dirty="0">
                  <a:latin typeface="Bradley Hand ITC" panose="03070402050302030203" pitchFamily="66" charset="0"/>
                </a:endParaRPr>
              </a:p>
            </p:txBody>
          </p:sp>
        </p:grpSp>
        <p:sp>
          <p:nvSpPr>
            <p:cNvPr id="8" name="Slider Line">
              <a:extLst>
                <a:ext uri="{FF2B5EF4-FFF2-40B4-BE49-F238E27FC236}">
                  <a16:creationId xmlns:a16="http://schemas.microsoft.com/office/drawing/2014/main" id="{2AB708A6-8C26-5AB9-CEB7-5FD1B74EAB66}"/>
                </a:ext>
              </a:extLst>
            </p:cNvPr>
            <p:cNvSpPr/>
            <p:nvPr/>
          </p:nvSpPr>
          <p:spPr>
            <a:xfrm rot="5400000">
              <a:off x="7088727" y="2846232"/>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2853FE7-7C67-764D-C5EB-52499E46997F}"/>
                </a:ext>
              </a:extLst>
            </p:cNvPr>
            <p:cNvGrpSpPr/>
            <p:nvPr/>
          </p:nvGrpSpPr>
          <p:grpSpPr>
            <a:xfrm>
              <a:off x="8048356" y="3036961"/>
              <a:ext cx="494239" cy="118868"/>
              <a:chOff x="2897679" y="2891836"/>
              <a:chExt cx="494239" cy="118868"/>
            </a:xfrm>
          </p:grpSpPr>
          <p:grpSp>
            <p:nvGrpSpPr>
              <p:cNvPr id="10" name="Group 9">
                <a:extLst>
                  <a:ext uri="{FF2B5EF4-FFF2-40B4-BE49-F238E27FC236}">
                    <a16:creationId xmlns:a16="http://schemas.microsoft.com/office/drawing/2014/main" id="{4E1FD7D2-638F-CE39-E2DD-8C2B05F47EE4}"/>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4" name="Slider Line">
                  <a:extLst>
                    <a:ext uri="{FF2B5EF4-FFF2-40B4-BE49-F238E27FC236}">
                      <a16:creationId xmlns:a16="http://schemas.microsoft.com/office/drawing/2014/main" id="{CFC26893-550A-B248-FCAF-C489CBCFCD04}"/>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5" name="Group 14">
                  <a:extLst>
                    <a:ext uri="{FF2B5EF4-FFF2-40B4-BE49-F238E27FC236}">
                      <a16:creationId xmlns:a16="http://schemas.microsoft.com/office/drawing/2014/main" id="{14315884-71A5-5BA6-C880-EF614560AAC6}"/>
                    </a:ext>
                  </a:extLst>
                </p:cNvPr>
                <p:cNvGrpSpPr/>
                <p:nvPr/>
              </p:nvGrpSpPr>
              <p:grpSpPr>
                <a:xfrm flipV="1">
                  <a:off x="1896802" y="2437416"/>
                  <a:ext cx="113141" cy="150098"/>
                  <a:chOff x="4780359" y="2564685"/>
                  <a:chExt cx="113141" cy="150098"/>
                </a:xfrm>
                <a:grpFill/>
              </p:grpSpPr>
              <p:sp>
                <p:nvSpPr>
                  <p:cNvPr id="16" name="Slider Line">
                    <a:extLst>
                      <a:ext uri="{FF2B5EF4-FFF2-40B4-BE49-F238E27FC236}">
                        <a16:creationId xmlns:a16="http://schemas.microsoft.com/office/drawing/2014/main" id="{8D67118D-9959-A786-9112-CD71111542DA}"/>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 name="Slider Line">
                    <a:extLst>
                      <a:ext uri="{FF2B5EF4-FFF2-40B4-BE49-F238E27FC236}">
                        <a16:creationId xmlns:a16="http://schemas.microsoft.com/office/drawing/2014/main" id="{F42D9D93-1D02-6B9B-3296-027FE3697728}"/>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 name="Group 10">
                <a:extLst>
                  <a:ext uri="{FF2B5EF4-FFF2-40B4-BE49-F238E27FC236}">
                    <a16:creationId xmlns:a16="http://schemas.microsoft.com/office/drawing/2014/main" id="{6C644391-2F5C-7C60-7438-7CC3A6195E8A}"/>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2" name="Slider Line">
                  <a:extLst>
                    <a:ext uri="{FF2B5EF4-FFF2-40B4-BE49-F238E27FC236}">
                      <a16:creationId xmlns:a16="http://schemas.microsoft.com/office/drawing/2014/main" id="{54F5FC08-EDEB-A79F-E81A-9EC65CCF1873}"/>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r Line">
                  <a:extLst>
                    <a:ext uri="{FF2B5EF4-FFF2-40B4-BE49-F238E27FC236}">
                      <a16:creationId xmlns:a16="http://schemas.microsoft.com/office/drawing/2014/main" id="{12F7CA23-A1B7-6651-8EB3-053A66884CB8}"/>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a:extLst>
                <a:ext uri="{FF2B5EF4-FFF2-40B4-BE49-F238E27FC236}">
                  <a16:creationId xmlns:a16="http://schemas.microsoft.com/office/drawing/2014/main" id="{F65BF75B-F4EB-865D-AF94-9C9C4F5457B7}"/>
                </a:ext>
              </a:extLst>
            </p:cNvPr>
            <p:cNvGrpSpPr/>
            <p:nvPr/>
          </p:nvGrpSpPr>
          <p:grpSpPr>
            <a:xfrm>
              <a:off x="10070069" y="3036961"/>
              <a:ext cx="494239" cy="118868"/>
              <a:chOff x="2897679" y="2891836"/>
              <a:chExt cx="494239" cy="118868"/>
            </a:xfrm>
          </p:grpSpPr>
          <p:grpSp>
            <p:nvGrpSpPr>
              <p:cNvPr id="19" name="Group 18">
                <a:extLst>
                  <a:ext uri="{FF2B5EF4-FFF2-40B4-BE49-F238E27FC236}">
                    <a16:creationId xmlns:a16="http://schemas.microsoft.com/office/drawing/2014/main" id="{D71C77D6-9AA6-6FFC-F50D-5C99556B0C9A}"/>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23" name="Slider Line">
                  <a:extLst>
                    <a:ext uri="{FF2B5EF4-FFF2-40B4-BE49-F238E27FC236}">
                      <a16:creationId xmlns:a16="http://schemas.microsoft.com/office/drawing/2014/main" id="{B2D5E9C2-1CDE-3D49-3D06-9873449B3326}"/>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4" name="Group 23">
                  <a:extLst>
                    <a:ext uri="{FF2B5EF4-FFF2-40B4-BE49-F238E27FC236}">
                      <a16:creationId xmlns:a16="http://schemas.microsoft.com/office/drawing/2014/main" id="{203CE49E-FF5D-63A3-D8E8-80876B360984}"/>
                    </a:ext>
                  </a:extLst>
                </p:cNvPr>
                <p:cNvGrpSpPr/>
                <p:nvPr/>
              </p:nvGrpSpPr>
              <p:grpSpPr>
                <a:xfrm flipV="1">
                  <a:off x="1896802" y="2437416"/>
                  <a:ext cx="113141" cy="150098"/>
                  <a:chOff x="4780359" y="2564685"/>
                  <a:chExt cx="113141" cy="150098"/>
                </a:xfrm>
                <a:grpFill/>
              </p:grpSpPr>
              <p:sp>
                <p:nvSpPr>
                  <p:cNvPr id="25" name="Slider Line">
                    <a:extLst>
                      <a:ext uri="{FF2B5EF4-FFF2-40B4-BE49-F238E27FC236}">
                        <a16:creationId xmlns:a16="http://schemas.microsoft.com/office/drawing/2014/main" id="{74E7B4B5-4619-14F0-136F-330D5358DC74}"/>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Slider Line">
                    <a:extLst>
                      <a:ext uri="{FF2B5EF4-FFF2-40B4-BE49-F238E27FC236}">
                        <a16:creationId xmlns:a16="http://schemas.microsoft.com/office/drawing/2014/main" id="{A723CAC1-F45F-77F3-65DC-5127A9A89E9F}"/>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0" name="Group 19">
                <a:extLst>
                  <a:ext uri="{FF2B5EF4-FFF2-40B4-BE49-F238E27FC236}">
                    <a16:creationId xmlns:a16="http://schemas.microsoft.com/office/drawing/2014/main" id="{9BF7E456-04B7-EEA6-F43A-38B58E3CA849}"/>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21" name="Slider Line">
                  <a:extLst>
                    <a:ext uri="{FF2B5EF4-FFF2-40B4-BE49-F238E27FC236}">
                      <a16:creationId xmlns:a16="http://schemas.microsoft.com/office/drawing/2014/main" id="{CB2338FD-D82D-B361-8578-CED3542B6591}"/>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r Line">
                  <a:extLst>
                    <a:ext uri="{FF2B5EF4-FFF2-40B4-BE49-F238E27FC236}">
                      <a16:creationId xmlns:a16="http://schemas.microsoft.com/office/drawing/2014/main" id="{7FCCC47F-8BC0-0B41-D928-23113342E3C0}"/>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C86492A2-D493-0334-1AA7-4FA71A2E7679}"/>
                </a:ext>
              </a:extLst>
            </p:cNvPr>
            <p:cNvGrpSpPr/>
            <p:nvPr/>
          </p:nvGrpSpPr>
          <p:grpSpPr>
            <a:xfrm>
              <a:off x="6641026" y="2664536"/>
              <a:ext cx="1368000" cy="895482"/>
              <a:chOff x="2455481" y="2981259"/>
              <a:chExt cx="1486280" cy="895482"/>
            </a:xfrm>
          </p:grpSpPr>
          <p:sp>
            <p:nvSpPr>
              <p:cNvPr id="28" name="Picture Placeholder Background">
                <a:extLst>
                  <a:ext uri="{FF2B5EF4-FFF2-40B4-BE49-F238E27FC236}">
                    <a16:creationId xmlns:a16="http://schemas.microsoft.com/office/drawing/2014/main" id="{39473B0D-81F1-1201-0448-C6F170CCDE7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5A0E957C-135E-26F0-8F36-15B458638037}"/>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Capa de lógica de negocio</a:t>
                </a:r>
              </a:p>
            </p:txBody>
          </p:sp>
        </p:grpSp>
        <p:grpSp>
          <p:nvGrpSpPr>
            <p:cNvPr id="30" name="Group 29">
              <a:extLst>
                <a:ext uri="{FF2B5EF4-FFF2-40B4-BE49-F238E27FC236}">
                  <a16:creationId xmlns:a16="http://schemas.microsoft.com/office/drawing/2014/main" id="{A007F769-C08C-42DB-DF01-6539554DB8E3}"/>
                </a:ext>
              </a:extLst>
            </p:cNvPr>
            <p:cNvGrpSpPr/>
            <p:nvPr/>
          </p:nvGrpSpPr>
          <p:grpSpPr>
            <a:xfrm>
              <a:off x="8550705" y="2657887"/>
              <a:ext cx="1502523" cy="895482"/>
              <a:chOff x="2382405" y="2981259"/>
              <a:chExt cx="1632434" cy="895482"/>
            </a:xfrm>
          </p:grpSpPr>
          <p:sp>
            <p:nvSpPr>
              <p:cNvPr id="31" name="Picture Placeholder Background">
                <a:extLst>
                  <a:ext uri="{FF2B5EF4-FFF2-40B4-BE49-F238E27FC236}">
                    <a16:creationId xmlns:a16="http://schemas.microsoft.com/office/drawing/2014/main" id="{E4A1F7EB-0536-8FEC-9A1E-542AC3672D3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4DC5EAA-5DAA-CA39-3ECA-9E236248AA19}"/>
                  </a:ext>
                </a:extLst>
              </p:cNvPr>
              <p:cNvSpPr txBox="1"/>
              <p:nvPr/>
            </p:nvSpPr>
            <p:spPr>
              <a:xfrm>
                <a:off x="2382405" y="3204173"/>
                <a:ext cx="1632434" cy="430887"/>
              </a:xfrm>
              <a:prstGeom prst="rect">
                <a:avLst/>
              </a:prstGeom>
              <a:noFill/>
            </p:spPr>
            <p:txBody>
              <a:bodyPr wrap="square" rtlCol="0" anchor="ctr">
                <a:spAutoFit/>
              </a:bodyPr>
              <a:lstStyle/>
              <a:p>
                <a:pPr algn="ctr"/>
                <a:r>
                  <a:rPr lang="es-ES" sz="1100" dirty="0">
                    <a:latin typeface="+mj-lt"/>
                  </a:rPr>
                  <a:t>Modelos de datos para la aplicación</a:t>
                </a:r>
              </a:p>
            </p:txBody>
          </p:sp>
        </p:grpSp>
      </p:grpSp>
    </p:spTree>
    <p:extLst>
      <p:ext uri="{BB962C8B-B14F-4D97-AF65-F5344CB8AC3E}">
        <p14:creationId xmlns:p14="http://schemas.microsoft.com/office/powerpoint/2010/main" val="289564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2.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1772</Words>
  <Application>Microsoft Office PowerPoint</Application>
  <PresentationFormat>Widescreen</PresentationFormat>
  <Paragraphs>668</Paragraphs>
  <Slides>27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2023-03-23T14:53:04Z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